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SzPts val="1400"/>
              <a:buFont typeface="Arial"/>
              <a:buChar char="●"/>
              <a:defRPr sz="1100" b="0" i="0" u="none" strike="noStrike" cap="none"/>
            </a:lvl1pPr>
            <a:lvl2pPr marL="914400" marR="0" lvl="1" indent="-317500" algn="l" rtl="0">
              <a:spcBef>
                <a:spcPts val="0"/>
              </a:spcBef>
              <a:spcAft>
                <a:spcPts val="0"/>
              </a:spcAft>
              <a:buSzPts val="1400"/>
              <a:buFont typeface="Arial"/>
              <a:buChar char="○"/>
              <a:defRPr sz="1100" b="0" i="0" u="none" strike="noStrike" cap="none"/>
            </a:lvl2pPr>
            <a:lvl3pPr marL="1371600" marR="0" lvl="2" indent="-317500" algn="l" rtl="0">
              <a:spcBef>
                <a:spcPts val="0"/>
              </a:spcBef>
              <a:spcAft>
                <a:spcPts val="0"/>
              </a:spcAft>
              <a:buSzPts val="1400"/>
              <a:buFont typeface="Arial"/>
              <a:buChar char="■"/>
              <a:defRPr sz="1100" b="0" i="0" u="none" strike="noStrike" cap="none"/>
            </a:lvl3pPr>
            <a:lvl4pPr marL="1828800" marR="0" lvl="3" indent="-317500" algn="l" rtl="0">
              <a:spcBef>
                <a:spcPts val="0"/>
              </a:spcBef>
              <a:spcAft>
                <a:spcPts val="0"/>
              </a:spcAft>
              <a:buSzPts val="1400"/>
              <a:buFont typeface="Arial"/>
              <a:buChar char="●"/>
              <a:defRPr sz="1100" b="0" i="0" u="none" strike="noStrike" cap="none"/>
            </a:lvl4pPr>
            <a:lvl5pPr marL="2286000" marR="0" lvl="4" indent="-317500" algn="l" rtl="0">
              <a:spcBef>
                <a:spcPts val="0"/>
              </a:spcBef>
              <a:spcAft>
                <a:spcPts val="0"/>
              </a:spcAft>
              <a:buSzPts val="1400"/>
              <a:buFont typeface="Arial"/>
              <a:buChar char="○"/>
              <a:defRPr sz="1100" b="0" i="0" u="none" strike="noStrike" cap="none"/>
            </a:lvl5pPr>
            <a:lvl6pPr marL="2743200" marR="0" lvl="5" indent="-317500" algn="l" rtl="0">
              <a:spcBef>
                <a:spcPts val="0"/>
              </a:spcBef>
              <a:spcAft>
                <a:spcPts val="0"/>
              </a:spcAft>
              <a:buSzPts val="1400"/>
              <a:buFont typeface="Arial"/>
              <a:buChar char="■"/>
              <a:defRPr sz="1100" b="0" i="0" u="none" strike="noStrike" cap="none"/>
            </a:lvl6pPr>
            <a:lvl7pPr marL="3200400" marR="0" lvl="6" indent="-317500" algn="l" rtl="0">
              <a:spcBef>
                <a:spcPts val="0"/>
              </a:spcBef>
              <a:spcAft>
                <a:spcPts val="0"/>
              </a:spcAft>
              <a:buSzPts val="1400"/>
              <a:buFont typeface="Arial"/>
              <a:buChar char="●"/>
              <a:defRPr sz="1100" b="0" i="0" u="none" strike="noStrike" cap="none"/>
            </a:lvl7pPr>
            <a:lvl8pPr marL="3657600" marR="0" lvl="7" indent="-317500" algn="l" rtl="0">
              <a:spcBef>
                <a:spcPts val="0"/>
              </a:spcBef>
              <a:spcAft>
                <a:spcPts val="0"/>
              </a:spcAft>
              <a:buSzPts val="1400"/>
              <a:buFont typeface="Arial"/>
              <a:buChar char="○"/>
              <a:defRPr sz="1100" b="0" i="0" u="none" strike="noStrike" cap="none"/>
            </a:lvl8pPr>
            <a:lvl9pPr marL="4114800" marR="0" lvl="8" indent="-317500" algn="l" rtl="0">
              <a:spcBef>
                <a:spcPts val="0"/>
              </a:spcBef>
              <a:spcAft>
                <a:spcPts val="0"/>
              </a:spcAft>
              <a:buSzPts val="1400"/>
              <a:buFont typeface="Arial"/>
              <a:buChar char="■"/>
              <a:defRPr sz="11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400"/>
              <a:buFont typeface="Arial"/>
              <a:buNone/>
            </a:pPr>
            <a:endParaRPr sz="11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400"/>
              <a:buFont typeface="Arial"/>
              <a:buNone/>
            </a:pPr>
            <a:endParaRPr sz="1100" b="0" i="0" u="none" strike="noStrike" cap="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400"/>
              <a:buFont typeface="Arial"/>
              <a:buNone/>
            </a:pPr>
            <a:endParaRPr sz="1100" b="0" i="0" u="none" strike="noStrike" cap="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400"/>
              <a:buFont typeface="Arial"/>
              <a:buNone/>
            </a:pPr>
            <a:endParaRPr sz="11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400"/>
              <a:buFont typeface="Arial"/>
              <a:buNone/>
            </a:pPr>
            <a:endParaRPr sz="1100" b="0" i="0" u="none" strike="noStrike" cap="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400"/>
              <a:buFont typeface="Arial"/>
              <a:buNone/>
            </a:pPr>
            <a:endParaRPr sz="1100" b="0" i="0" u="none" strike="noStrike" cap="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400"/>
              <a:buFont typeface="Arial"/>
              <a:buNone/>
            </a:pPr>
            <a:endParaRPr sz="11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400"/>
              <a:buFont typeface="Arial"/>
              <a:buNone/>
            </a:pPr>
            <a:r>
              <a:rPr lang="en" sz="1100" b="0" i="0" u="none" strike="noStrike" cap="none"/>
              <a:t>These are the people to see regarding any questions or concerns you may have</a:t>
            </a:r>
            <a:endParaRPr sz="1100" b="0" i="0" u="none" strike="noStrike" cap="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400"/>
              <a:buFont typeface="Arial"/>
              <a:buNone/>
            </a:pPr>
            <a:endParaRPr sz="11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400"/>
              <a:buFont typeface="Arial"/>
              <a:buNone/>
            </a:pPr>
            <a:endParaRPr sz="1100" b="0" i="0" u="none" strike="noStrike" cap="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400"/>
              <a:buFont typeface="Arial"/>
              <a:buNone/>
            </a:pPr>
            <a:endParaRPr sz="1100" b="0" i="0" u="none" strike="noStrike" cap="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400"/>
              <a:buFont typeface="Arial"/>
              <a:buNone/>
            </a:pPr>
            <a:endParaRPr sz="1100" b="0" i="0" u="none" strike="noStrike" cap="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400"/>
              <a:buFont typeface="Arial"/>
              <a:buNone/>
            </a:pPr>
            <a:endParaRPr sz="1100" b="0" i="0" u="none" strike="noStrike" cap="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SzPts val="1400"/>
              <a:buFont typeface="Arial"/>
              <a:buNone/>
            </a:pPr>
            <a:endParaRPr sz="1100" b="0" i="0" u="none" strike="noStrike" cap="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flipH="1">
            <a:off x="8246400" y="4245875"/>
            <a:ext cx="897600" cy="897600"/>
          </a:xfrm>
          <a:prstGeom prst="round1Rect">
            <a:avLst>
              <a:gd name="adj" fmla="val 16667"/>
            </a:avLst>
          </a:prstGeom>
          <a:solidFill>
            <a:schemeClr val="lt1">
              <a:alpha val="6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lvl="1" rtl="0">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2pPr>
            <a:lvl3pPr lvl="2" rtl="0">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3pPr>
            <a:lvl4pPr lvl="3" rtl="0">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4pPr>
            <a:lvl5pPr lvl="4" rtl="0">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5pPr>
            <a:lvl6pPr lvl="5" rtl="0">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6pPr>
            <a:lvl7pPr lvl="6" rtl="0">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7pPr>
            <a:lvl8pPr lvl="7" rtl="0">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8pPr>
            <a:lvl9pPr lvl="8" rtl="0">
              <a:spcBef>
                <a:spcPts val="0"/>
              </a:spcBef>
              <a:spcAft>
                <a:spcPts val="0"/>
              </a:spcAft>
              <a:buClr>
                <a:schemeClr val="lt1"/>
              </a:buClr>
              <a:buSzPts val="4800"/>
              <a:buFont typeface="Roboto"/>
              <a:buNone/>
              <a:defRPr sz="4800">
                <a:solidFill>
                  <a:schemeClr val="lt1"/>
                </a:solidFill>
                <a:latin typeface="Roboto"/>
                <a:ea typeface="Roboto"/>
                <a:cs typeface="Roboto"/>
                <a:sym typeface="Roboto"/>
              </a:defRPr>
            </a:lvl9pPr>
          </a:lstStyle>
          <a:p>
            <a:endParaRPr/>
          </a:p>
        </p:txBody>
      </p:sp>
      <p:sp>
        <p:nvSpPr>
          <p:cNvPr id="13" name="Shape 13"/>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endParaRPr/>
          </a:p>
        </p:txBody>
      </p:sp>
      <p:sp>
        <p:nvSpPr>
          <p:cNvPr id="14" name="Shape 1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
        <p:cNvGrpSpPr/>
        <p:nvPr/>
      </p:nvGrpSpPr>
      <p:grpSpPr>
        <a:xfrm>
          <a:off x="0" y="0"/>
          <a:ext cx="0" cy="0"/>
          <a:chOff x="0" y="0"/>
          <a:chExt cx="0" cy="0"/>
        </a:xfrm>
      </p:grpSpPr>
      <p:sp>
        <p:nvSpPr>
          <p:cNvPr id="55" name="Shape 55"/>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Shape 57"/>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lt1"/>
              </a:buClr>
              <a:buSzPts val="1200"/>
              <a:buFont typeface="Roboto"/>
              <a:buNone/>
              <a:defRPr sz="12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58" name="Shape 5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75500" y="1258525"/>
            <a:ext cx="82221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12000"/>
              <a:buFont typeface="Roboto"/>
              <a:buNone/>
              <a:defRPr sz="12000" b="0" i="0" u="none" strike="noStrike" cap="none">
                <a:solidFill>
                  <a:schemeClr val="dk2"/>
                </a:solidFill>
                <a:latin typeface="Roboto"/>
                <a:ea typeface="Roboto"/>
                <a:cs typeface="Roboto"/>
                <a:sym typeface="Roboto"/>
              </a:defRPr>
            </a:lvl1pPr>
            <a:lvl2pPr lvl="1" algn="ctr" rtl="0">
              <a:spcBef>
                <a:spcPts val="0"/>
              </a:spcBef>
              <a:spcAft>
                <a:spcPts val="0"/>
              </a:spcAft>
              <a:buClr>
                <a:schemeClr val="dk2"/>
              </a:buClr>
              <a:buSzPts val="12000"/>
              <a:buFont typeface="Roboto"/>
              <a:buNone/>
              <a:defRPr sz="12000">
                <a:solidFill>
                  <a:schemeClr val="dk2"/>
                </a:solidFill>
                <a:latin typeface="Roboto"/>
                <a:ea typeface="Roboto"/>
                <a:cs typeface="Roboto"/>
                <a:sym typeface="Roboto"/>
              </a:defRPr>
            </a:lvl2pPr>
            <a:lvl3pPr lvl="2" algn="ctr" rtl="0">
              <a:spcBef>
                <a:spcPts val="0"/>
              </a:spcBef>
              <a:spcAft>
                <a:spcPts val="0"/>
              </a:spcAft>
              <a:buClr>
                <a:schemeClr val="dk2"/>
              </a:buClr>
              <a:buSzPts val="12000"/>
              <a:buFont typeface="Roboto"/>
              <a:buNone/>
              <a:defRPr sz="12000">
                <a:solidFill>
                  <a:schemeClr val="dk2"/>
                </a:solidFill>
                <a:latin typeface="Roboto"/>
                <a:ea typeface="Roboto"/>
                <a:cs typeface="Roboto"/>
                <a:sym typeface="Roboto"/>
              </a:defRPr>
            </a:lvl3pPr>
            <a:lvl4pPr lvl="3" algn="ctr" rtl="0">
              <a:spcBef>
                <a:spcPts val="0"/>
              </a:spcBef>
              <a:spcAft>
                <a:spcPts val="0"/>
              </a:spcAft>
              <a:buClr>
                <a:schemeClr val="dk2"/>
              </a:buClr>
              <a:buSzPts val="12000"/>
              <a:buFont typeface="Roboto"/>
              <a:buNone/>
              <a:defRPr sz="12000">
                <a:solidFill>
                  <a:schemeClr val="dk2"/>
                </a:solidFill>
                <a:latin typeface="Roboto"/>
                <a:ea typeface="Roboto"/>
                <a:cs typeface="Roboto"/>
                <a:sym typeface="Roboto"/>
              </a:defRPr>
            </a:lvl4pPr>
            <a:lvl5pPr lvl="4" algn="ctr" rtl="0">
              <a:spcBef>
                <a:spcPts val="0"/>
              </a:spcBef>
              <a:spcAft>
                <a:spcPts val="0"/>
              </a:spcAft>
              <a:buClr>
                <a:schemeClr val="dk2"/>
              </a:buClr>
              <a:buSzPts val="12000"/>
              <a:buFont typeface="Roboto"/>
              <a:buNone/>
              <a:defRPr sz="12000">
                <a:solidFill>
                  <a:schemeClr val="dk2"/>
                </a:solidFill>
                <a:latin typeface="Roboto"/>
                <a:ea typeface="Roboto"/>
                <a:cs typeface="Roboto"/>
                <a:sym typeface="Roboto"/>
              </a:defRPr>
            </a:lvl5pPr>
            <a:lvl6pPr lvl="5" algn="ctr" rtl="0">
              <a:spcBef>
                <a:spcPts val="0"/>
              </a:spcBef>
              <a:spcAft>
                <a:spcPts val="0"/>
              </a:spcAft>
              <a:buClr>
                <a:schemeClr val="dk2"/>
              </a:buClr>
              <a:buSzPts val="12000"/>
              <a:buFont typeface="Roboto"/>
              <a:buNone/>
              <a:defRPr sz="12000">
                <a:solidFill>
                  <a:schemeClr val="dk2"/>
                </a:solidFill>
                <a:latin typeface="Roboto"/>
                <a:ea typeface="Roboto"/>
                <a:cs typeface="Roboto"/>
                <a:sym typeface="Roboto"/>
              </a:defRPr>
            </a:lvl6pPr>
            <a:lvl7pPr lvl="6" algn="ctr" rtl="0">
              <a:spcBef>
                <a:spcPts val="0"/>
              </a:spcBef>
              <a:spcAft>
                <a:spcPts val="0"/>
              </a:spcAft>
              <a:buClr>
                <a:schemeClr val="dk2"/>
              </a:buClr>
              <a:buSzPts val="12000"/>
              <a:buFont typeface="Roboto"/>
              <a:buNone/>
              <a:defRPr sz="12000">
                <a:solidFill>
                  <a:schemeClr val="dk2"/>
                </a:solidFill>
                <a:latin typeface="Roboto"/>
                <a:ea typeface="Roboto"/>
                <a:cs typeface="Roboto"/>
                <a:sym typeface="Roboto"/>
              </a:defRPr>
            </a:lvl7pPr>
            <a:lvl8pPr lvl="7" algn="ctr" rtl="0">
              <a:spcBef>
                <a:spcPts val="0"/>
              </a:spcBef>
              <a:spcAft>
                <a:spcPts val="0"/>
              </a:spcAft>
              <a:buClr>
                <a:schemeClr val="dk2"/>
              </a:buClr>
              <a:buSzPts val="12000"/>
              <a:buFont typeface="Roboto"/>
              <a:buNone/>
              <a:defRPr sz="12000">
                <a:solidFill>
                  <a:schemeClr val="dk2"/>
                </a:solidFill>
                <a:latin typeface="Roboto"/>
                <a:ea typeface="Roboto"/>
                <a:cs typeface="Roboto"/>
                <a:sym typeface="Roboto"/>
              </a:defRPr>
            </a:lvl8pPr>
            <a:lvl9pPr lvl="8" algn="ctr" rtl="0">
              <a:spcBef>
                <a:spcPts val="0"/>
              </a:spcBef>
              <a:spcAft>
                <a:spcPts val="0"/>
              </a:spcAft>
              <a:buClr>
                <a:schemeClr val="dk2"/>
              </a:buClr>
              <a:buSzPts val="12000"/>
              <a:buFont typeface="Roboto"/>
              <a:buNone/>
              <a:defRPr sz="12000">
                <a:solidFill>
                  <a:schemeClr val="dk2"/>
                </a:solidFill>
                <a:latin typeface="Roboto"/>
                <a:ea typeface="Roboto"/>
                <a:cs typeface="Roboto"/>
                <a:sym typeface="Roboto"/>
              </a:defRPr>
            </a:lvl9pPr>
          </a:lstStyle>
          <a:p>
            <a:endParaRPr/>
          </a:p>
        </p:txBody>
      </p:sp>
      <p:sp>
        <p:nvSpPr>
          <p:cNvPr id="61" name="Shape 61"/>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ctr"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ctr"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62" name="Shape 6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6000"/>
              <a:buFont typeface="Roboto"/>
              <a:buNone/>
              <a:defRPr sz="6000" b="0" i="0" u="none" strike="noStrike" cap="none">
                <a:solidFill>
                  <a:schemeClr val="lt1"/>
                </a:solidFill>
                <a:latin typeface="Roboto"/>
                <a:ea typeface="Roboto"/>
                <a:cs typeface="Roboto"/>
                <a:sym typeface="Roboto"/>
              </a:defRPr>
            </a:lvl1pPr>
            <a:lvl2pPr lvl="1" rtl="0">
              <a:spcBef>
                <a:spcPts val="0"/>
              </a:spcBef>
              <a:spcAft>
                <a:spcPts val="0"/>
              </a:spcAft>
              <a:buClr>
                <a:schemeClr val="lt1"/>
              </a:buClr>
              <a:buSzPts val="6000"/>
              <a:buFont typeface="Roboto"/>
              <a:buNone/>
              <a:defRPr sz="6000">
                <a:solidFill>
                  <a:schemeClr val="lt1"/>
                </a:solidFill>
                <a:latin typeface="Roboto"/>
                <a:ea typeface="Roboto"/>
                <a:cs typeface="Roboto"/>
                <a:sym typeface="Roboto"/>
              </a:defRPr>
            </a:lvl2pPr>
            <a:lvl3pPr lvl="2" rtl="0">
              <a:spcBef>
                <a:spcPts val="0"/>
              </a:spcBef>
              <a:spcAft>
                <a:spcPts val="0"/>
              </a:spcAft>
              <a:buClr>
                <a:schemeClr val="lt1"/>
              </a:buClr>
              <a:buSzPts val="6000"/>
              <a:buFont typeface="Roboto"/>
              <a:buNone/>
              <a:defRPr sz="6000">
                <a:solidFill>
                  <a:schemeClr val="lt1"/>
                </a:solidFill>
                <a:latin typeface="Roboto"/>
                <a:ea typeface="Roboto"/>
                <a:cs typeface="Roboto"/>
                <a:sym typeface="Roboto"/>
              </a:defRPr>
            </a:lvl3pPr>
            <a:lvl4pPr lvl="3" rtl="0">
              <a:spcBef>
                <a:spcPts val="0"/>
              </a:spcBef>
              <a:spcAft>
                <a:spcPts val="0"/>
              </a:spcAft>
              <a:buClr>
                <a:schemeClr val="lt1"/>
              </a:buClr>
              <a:buSzPts val="6000"/>
              <a:buFont typeface="Roboto"/>
              <a:buNone/>
              <a:defRPr sz="6000">
                <a:solidFill>
                  <a:schemeClr val="lt1"/>
                </a:solidFill>
                <a:latin typeface="Roboto"/>
                <a:ea typeface="Roboto"/>
                <a:cs typeface="Roboto"/>
                <a:sym typeface="Roboto"/>
              </a:defRPr>
            </a:lvl4pPr>
            <a:lvl5pPr lvl="4" rtl="0">
              <a:spcBef>
                <a:spcPts val="0"/>
              </a:spcBef>
              <a:spcAft>
                <a:spcPts val="0"/>
              </a:spcAft>
              <a:buClr>
                <a:schemeClr val="lt1"/>
              </a:buClr>
              <a:buSzPts val="6000"/>
              <a:buFont typeface="Roboto"/>
              <a:buNone/>
              <a:defRPr sz="6000">
                <a:solidFill>
                  <a:schemeClr val="lt1"/>
                </a:solidFill>
                <a:latin typeface="Roboto"/>
                <a:ea typeface="Roboto"/>
                <a:cs typeface="Roboto"/>
                <a:sym typeface="Roboto"/>
              </a:defRPr>
            </a:lvl5pPr>
            <a:lvl6pPr lvl="5" rtl="0">
              <a:spcBef>
                <a:spcPts val="0"/>
              </a:spcBef>
              <a:spcAft>
                <a:spcPts val="0"/>
              </a:spcAft>
              <a:buClr>
                <a:schemeClr val="lt1"/>
              </a:buClr>
              <a:buSzPts val="6000"/>
              <a:buFont typeface="Roboto"/>
              <a:buNone/>
              <a:defRPr sz="6000">
                <a:solidFill>
                  <a:schemeClr val="lt1"/>
                </a:solidFill>
                <a:latin typeface="Roboto"/>
                <a:ea typeface="Roboto"/>
                <a:cs typeface="Roboto"/>
                <a:sym typeface="Roboto"/>
              </a:defRPr>
            </a:lvl6pPr>
            <a:lvl7pPr lvl="6" rtl="0">
              <a:spcBef>
                <a:spcPts val="0"/>
              </a:spcBef>
              <a:spcAft>
                <a:spcPts val="0"/>
              </a:spcAft>
              <a:buClr>
                <a:schemeClr val="lt1"/>
              </a:buClr>
              <a:buSzPts val="6000"/>
              <a:buFont typeface="Roboto"/>
              <a:buNone/>
              <a:defRPr sz="6000">
                <a:solidFill>
                  <a:schemeClr val="lt1"/>
                </a:solidFill>
                <a:latin typeface="Roboto"/>
                <a:ea typeface="Roboto"/>
                <a:cs typeface="Roboto"/>
                <a:sym typeface="Roboto"/>
              </a:defRPr>
            </a:lvl7pPr>
            <a:lvl8pPr lvl="7" rtl="0">
              <a:spcBef>
                <a:spcPts val="0"/>
              </a:spcBef>
              <a:spcAft>
                <a:spcPts val="0"/>
              </a:spcAft>
              <a:buClr>
                <a:schemeClr val="lt1"/>
              </a:buClr>
              <a:buSzPts val="6000"/>
              <a:buFont typeface="Roboto"/>
              <a:buNone/>
              <a:defRPr sz="6000">
                <a:solidFill>
                  <a:schemeClr val="lt1"/>
                </a:solidFill>
                <a:latin typeface="Roboto"/>
                <a:ea typeface="Roboto"/>
                <a:cs typeface="Roboto"/>
                <a:sym typeface="Roboto"/>
              </a:defRPr>
            </a:lvl8pPr>
            <a:lvl9pPr lvl="8" rtl="0">
              <a:spcBef>
                <a:spcPts val="0"/>
              </a:spcBef>
              <a:spcAft>
                <a:spcPts val="0"/>
              </a:spcAft>
              <a:buClr>
                <a:schemeClr val="lt1"/>
              </a:buClr>
              <a:buSzPts val="6000"/>
              <a:buFont typeface="Roboto"/>
              <a:buNone/>
              <a:defRPr sz="6000">
                <a:solidFill>
                  <a:schemeClr val="lt1"/>
                </a:solidFill>
                <a:latin typeface="Roboto"/>
                <a:ea typeface="Roboto"/>
                <a:cs typeface="Roboto"/>
                <a:sym typeface="Roboto"/>
              </a:defRPr>
            </a:lvl9pPr>
          </a:lstStyle>
          <a:p>
            <a:endParaRPr/>
          </a:p>
        </p:txBody>
      </p:sp>
      <p:sp>
        <p:nvSpPr>
          <p:cNvPr id="17" name="Shape 1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8"/>
        <p:cNvGrpSpPr/>
        <p:nvPr/>
      </p:nvGrpSpPr>
      <p:grpSpPr>
        <a:xfrm>
          <a:off x="0" y="0"/>
          <a:ext cx="0" cy="0"/>
          <a:chOff x="0" y="0"/>
          <a:chExt cx="0" cy="0"/>
        </a:xfrm>
      </p:grpSpPr>
      <p:sp>
        <p:nvSpPr>
          <p:cNvPr id="19" name="Shape 1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
        <p:cNvGrpSpPr/>
        <p:nvPr/>
      </p:nvGrpSpPr>
      <p:grpSpPr>
        <a:xfrm>
          <a:off x="0" y="0"/>
          <a:ext cx="0" cy="0"/>
          <a:chOff x="0" y="0"/>
          <a:chExt cx="0" cy="0"/>
        </a:xfrm>
      </p:grpSpPr>
      <p:sp>
        <p:nvSpPr>
          <p:cNvPr id="21" name="Shape 21"/>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Shape 22"/>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Shape 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2"/>
              </a:buClr>
              <a:buSzPts val="4200"/>
              <a:buFont typeface="Roboto"/>
              <a:buNone/>
              <a:defRPr sz="4200" b="0" i="0" u="none" strike="noStrike" cap="none">
                <a:solidFill>
                  <a:schemeClr val="dk2"/>
                </a:solidFill>
                <a:latin typeface="Roboto"/>
                <a:ea typeface="Roboto"/>
                <a:cs typeface="Roboto"/>
                <a:sym typeface="Roboto"/>
              </a:defRPr>
            </a:lvl1pPr>
            <a:lvl2pPr lvl="1" algn="ctr" rtl="0">
              <a:spcBef>
                <a:spcPts val="0"/>
              </a:spcBef>
              <a:spcAft>
                <a:spcPts val="0"/>
              </a:spcAft>
              <a:buClr>
                <a:schemeClr val="dk2"/>
              </a:buClr>
              <a:buSzPts val="4200"/>
              <a:buFont typeface="Roboto"/>
              <a:buNone/>
              <a:defRPr sz="4200">
                <a:solidFill>
                  <a:schemeClr val="dk2"/>
                </a:solidFill>
                <a:latin typeface="Roboto"/>
                <a:ea typeface="Roboto"/>
                <a:cs typeface="Roboto"/>
                <a:sym typeface="Roboto"/>
              </a:defRPr>
            </a:lvl2pPr>
            <a:lvl3pPr lvl="2" algn="ctr" rtl="0">
              <a:spcBef>
                <a:spcPts val="0"/>
              </a:spcBef>
              <a:spcAft>
                <a:spcPts val="0"/>
              </a:spcAft>
              <a:buClr>
                <a:schemeClr val="dk2"/>
              </a:buClr>
              <a:buSzPts val="4200"/>
              <a:buFont typeface="Roboto"/>
              <a:buNone/>
              <a:defRPr sz="4200">
                <a:solidFill>
                  <a:schemeClr val="dk2"/>
                </a:solidFill>
                <a:latin typeface="Roboto"/>
                <a:ea typeface="Roboto"/>
                <a:cs typeface="Roboto"/>
                <a:sym typeface="Roboto"/>
              </a:defRPr>
            </a:lvl3pPr>
            <a:lvl4pPr lvl="3" algn="ctr" rtl="0">
              <a:spcBef>
                <a:spcPts val="0"/>
              </a:spcBef>
              <a:spcAft>
                <a:spcPts val="0"/>
              </a:spcAft>
              <a:buClr>
                <a:schemeClr val="dk2"/>
              </a:buClr>
              <a:buSzPts val="4200"/>
              <a:buFont typeface="Roboto"/>
              <a:buNone/>
              <a:defRPr sz="4200">
                <a:solidFill>
                  <a:schemeClr val="dk2"/>
                </a:solidFill>
                <a:latin typeface="Roboto"/>
                <a:ea typeface="Roboto"/>
                <a:cs typeface="Roboto"/>
                <a:sym typeface="Roboto"/>
              </a:defRPr>
            </a:lvl4pPr>
            <a:lvl5pPr lvl="4" algn="ctr" rtl="0">
              <a:spcBef>
                <a:spcPts val="0"/>
              </a:spcBef>
              <a:spcAft>
                <a:spcPts val="0"/>
              </a:spcAft>
              <a:buClr>
                <a:schemeClr val="dk2"/>
              </a:buClr>
              <a:buSzPts val="4200"/>
              <a:buFont typeface="Roboto"/>
              <a:buNone/>
              <a:defRPr sz="4200">
                <a:solidFill>
                  <a:schemeClr val="dk2"/>
                </a:solidFill>
                <a:latin typeface="Roboto"/>
                <a:ea typeface="Roboto"/>
                <a:cs typeface="Roboto"/>
                <a:sym typeface="Roboto"/>
              </a:defRPr>
            </a:lvl5pPr>
            <a:lvl6pPr lvl="5" algn="ctr" rtl="0">
              <a:spcBef>
                <a:spcPts val="0"/>
              </a:spcBef>
              <a:spcAft>
                <a:spcPts val="0"/>
              </a:spcAft>
              <a:buClr>
                <a:schemeClr val="dk2"/>
              </a:buClr>
              <a:buSzPts val="4200"/>
              <a:buFont typeface="Roboto"/>
              <a:buNone/>
              <a:defRPr sz="4200">
                <a:solidFill>
                  <a:schemeClr val="dk2"/>
                </a:solidFill>
                <a:latin typeface="Roboto"/>
                <a:ea typeface="Roboto"/>
                <a:cs typeface="Roboto"/>
                <a:sym typeface="Roboto"/>
              </a:defRPr>
            </a:lvl6pPr>
            <a:lvl7pPr lvl="6" algn="ctr" rtl="0">
              <a:spcBef>
                <a:spcPts val="0"/>
              </a:spcBef>
              <a:spcAft>
                <a:spcPts val="0"/>
              </a:spcAft>
              <a:buClr>
                <a:schemeClr val="dk2"/>
              </a:buClr>
              <a:buSzPts val="4200"/>
              <a:buFont typeface="Roboto"/>
              <a:buNone/>
              <a:defRPr sz="4200">
                <a:solidFill>
                  <a:schemeClr val="dk2"/>
                </a:solidFill>
                <a:latin typeface="Roboto"/>
                <a:ea typeface="Roboto"/>
                <a:cs typeface="Roboto"/>
                <a:sym typeface="Roboto"/>
              </a:defRPr>
            </a:lvl7pPr>
            <a:lvl8pPr lvl="7" algn="ctr" rtl="0">
              <a:spcBef>
                <a:spcPts val="0"/>
              </a:spcBef>
              <a:spcAft>
                <a:spcPts val="0"/>
              </a:spcAft>
              <a:buClr>
                <a:schemeClr val="dk2"/>
              </a:buClr>
              <a:buSzPts val="4200"/>
              <a:buFont typeface="Roboto"/>
              <a:buNone/>
              <a:defRPr sz="4200">
                <a:solidFill>
                  <a:schemeClr val="dk2"/>
                </a:solidFill>
                <a:latin typeface="Roboto"/>
                <a:ea typeface="Roboto"/>
                <a:cs typeface="Roboto"/>
                <a:sym typeface="Roboto"/>
              </a:defRPr>
            </a:lvl8pPr>
            <a:lvl9pPr lvl="8" algn="ctr" rtl="0">
              <a:spcBef>
                <a:spcPts val="0"/>
              </a:spcBef>
              <a:spcAft>
                <a:spcPts val="0"/>
              </a:spcAft>
              <a:buClr>
                <a:schemeClr val="dk2"/>
              </a:buClr>
              <a:buSzPts val="4200"/>
              <a:buFont typeface="Roboto"/>
              <a:buNone/>
              <a:defRPr sz="4200">
                <a:solidFill>
                  <a:schemeClr val="dk2"/>
                </a:solidFill>
                <a:latin typeface="Roboto"/>
                <a:ea typeface="Roboto"/>
                <a:cs typeface="Roboto"/>
                <a:sym typeface="Roboto"/>
              </a:defRPr>
            </a:lvl9pPr>
          </a:lstStyle>
          <a:p>
            <a:endParaRPr/>
          </a:p>
        </p:txBody>
      </p:sp>
      <p:sp>
        <p:nvSpPr>
          <p:cNvPr id="24" name="Shape 24"/>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1pPr>
            <a:lvl2pPr marR="0" lvl="1"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2pPr>
            <a:lvl3pPr marR="0" lvl="2"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3pPr>
            <a:lvl4pPr marR="0" lvl="3"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4pPr>
            <a:lvl5pPr marR="0" lvl="4"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5pPr>
            <a:lvl6pPr marR="0" lvl="5"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6pPr>
            <a:lvl7pPr marR="0" lvl="6"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7pPr>
            <a:lvl8pPr marR="0" lvl="7"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8pPr>
            <a:lvl9pPr marR="0" lvl="8" algn="ctr" rtl="0">
              <a:lnSpc>
                <a:spcPct val="100000"/>
              </a:lnSpc>
              <a:spcBef>
                <a:spcPts val="0"/>
              </a:spcBef>
              <a:spcAft>
                <a:spcPts val="0"/>
              </a:spcAft>
              <a:buClr>
                <a:schemeClr val="lt2"/>
              </a:buClr>
              <a:buSzPts val="2100"/>
              <a:buFont typeface="Roboto"/>
              <a:buNone/>
              <a:defRPr sz="2100" b="0" i="0" u="none" strike="noStrike" cap="none">
                <a:solidFill>
                  <a:schemeClr val="lt2"/>
                </a:solidFill>
                <a:latin typeface="Roboto"/>
                <a:ea typeface="Roboto"/>
                <a:cs typeface="Roboto"/>
                <a:sym typeface="Roboto"/>
              </a:defRPr>
            </a:lvl9pPr>
          </a:lstStyle>
          <a:p>
            <a:endParaRPr/>
          </a:p>
        </p:txBody>
      </p:sp>
      <p:sp>
        <p:nvSpPr>
          <p:cNvPr id="25" name="Shape 2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lt1"/>
              </a:buClr>
              <a:buSzPts val="1800"/>
              <a:buFont typeface="Roboto"/>
              <a:buChar char="●"/>
              <a:defRPr sz="18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endParaRPr/>
          </a:p>
        </p:txBody>
      </p:sp>
      <p:sp>
        <p:nvSpPr>
          <p:cNvPr id="26" name="Shape 2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
        <p:cNvGrpSpPr/>
        <p:nvPr/>
      </p:nvGrpSpPr>
      <p:grpSpPr>
        <a:xfrm>
          <a:off x="0" y="0"/>
          <a:ext cx="0" cy="0"/>
          <a:chOff x="0" y="0"/>
          <a:chExt cx="0" cy="0"/>
        </a:xfrm>
      </p:grpSpPr>
      <p:sp>
        <p:nvSpPr>
          <p:cNvPr id="28" name="Shape 28"/>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Shape 29"/>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Shape 30"/>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2400"/>
              <a:buFont typeface="Roboto"/>
              <a:buNone/>
              <a:defRPr sz="2400" b="0" i="0" u="none" strike="noStrike" cap="none">
                <a:solidFill>
                  <a:schemeClr val="lt1"/>
                </a:solidFill>
                <a:latin typeface="Roboto"/>
                <a:ea typeface="Roboto"/>
                <a:cs typeface="Roboto"/>
                <a:sym typeface="Roboto"/>
              </a:defRPr>
            </a:lvl1pPr>
            <a:lvl2pPr lvl="1" rtl="0">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2pPr>
            <a:lvl3pPr lvl="2" rtl="0">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3pPr>
            <a:lvl4pPr lvl="3" rtl="0">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4pPr>
            <a:lvl5pPr lvl="4" rtl="0">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5pPr>
            <a:lvl6pPr lvl="5" rtl="0">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6pPr>
            <a:lvl7pPr lvl="6" rtl="0">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7pPr>
            <a:lvl8pPr lvl="7" rtl="0">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8pPr>
            <a:lvl9pPr lvl="8" rtl="0">
              <a:spcBef>
                <a:spcPts val="0"/>
              </a:spcBef>
              <a:spcAft>
                <a:spcPts val="0"/>
              </a:spcAft>
              <a:buClr>
                <a:schemeClr val="lt1"/>
              </a:buClr>
              <a:buSzPts val="2400"/>
              <a:buFont typeface="Roboto"/>
              <a:buNone/>
              <a:defRPr sz="2400">
                <a:solidFill>
                  <a:schemeClr val="lt1"/>
                </a:solidFill>
                <a:latin typeface="Roboto"/>
                <a:ea typeface="Roboto"/>
                <a:cs typeface="Roboto"/>
                <a:sym typeface="Roboto"/>
              </a:defRPr>
            </a:lvl9pPr>
          </a:lstStyle>
          <a:p>
            <a:endParaRPr/>
          </a:p>
        </p:txBody>
      </p:sp>
      <p:sp>
        <p:nvSpPr>
          <p:cNvPr id="31" name="Shape 31"/>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1"/>
              </a:buClr>
              <a:buSzPts val="1200"/>
              <a:buFont typeface="Roboto"/>
              <a:buChar char="○"/>
              <a:defRPr sz="1200" b="0" i="0" u="none" strike="noStrike" cap="none">
                <a:solidFill>
                  <a:schemeClr val="lt1"/>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1"/>
              </a:buClr>
              <a:buSzPts val="1200"/>
              <a:buFont typeface="Roboto"/>
              <a:buChar char="■"/>
              <a:defRPr sz="1200" b="0" i="0" u="none" strike="noStrike" cap="none">
                <a:solidFill>
                  <a:schemeClr val="lt1"/>
                </a:solidFill>
                <a:latin typeface="Roboto"/>
                <a:ea typeface="Roboto"/>
                <a:cs typeface="Roboto"/>
                <a:sym typeface="Roboto"/>
              </a:defRPr>
            </a:lvl9pPr>
          </a:lstStyle>
          <a:p>
            <a:endParaRPr/>
          </a:p>
        </p:txBody>
      </p:sp>
      <p:sp>
        <p:nvSpPr>
          <p:cNvPr id="32" name="Shape 3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4200"/>
              <a:buFont typeface="Roboto"/>
              <a:buNone/>
              <a:defRPr sz="4200" b="0" i="0" u="none" strike="noStrike" cap="none">
                <a:solidFill>
                  <a:schemeClr val="lt1"/>
                </a:solidFill>
                <a:latin typeface="Roboto"/>
                <a:ea typeface="Roboto"/>
                <a:cs typeface="Roboto"/>
                <a:sym typeface="Roboto"/>
              </a:defRPr>
            </a:lvl1pPr>
            <a:lvl2pPr lvl="1" rtl="0">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2pPr>
            <a:lvl3pPr lvl="2" rtl="0">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3pPr>
            <a:lvl4pPr lvl="3" rtl="0">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4pPr>
            <a:lvl5pPr lvl="4" rtl="0">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5pPr>
            <a:lvl6pPr lvl="5" rtl="0">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6pPr>
            <a:lvl7pPr lvl="6" rtl="0">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7pPr>
            <a:lvl8pPr lvl="7" rtl="0">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8pPr>
            <a:lvl9pPr lvl="8" rtl="0">
              <a:spcBef>
                <a:spcPts val="0"/>
              </a:spcBef>
              <a:spcAft>
                <a:spcPts val="0"/>
              </a:spcAft>
              <a:buClr>
                <a:schemeClr val="lt1"/>
              </a:buClr>
              <a:buSzPts val="4200"/>
              <a:buFont typeface="Roboto"/>
              <a:buNone/>
              <a:defRPr sz="4200">
                <a:solidFill>
                  <a:schemeClr val="lt1"/>
                </a:solidFill>
                <a:latin typeface="Roboto"/>
                <a:ea typeface="Roboto"/>
                <a:cs typeface="Roboto"/>
                <a:sym typeface="Roboto"/>
              </a:defRPr>
            </a:lvl9pPr>
          </a:lstStyle>
          <a:p>
            <a:endParaRPr/>
          </a:p>
        </p:txBody>
      </p:sp>
      <p:sp>
        <p:nvSpPr>
          <p:cNvPr id="35" name="Shape 3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Shape 37"/>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40" name="Shape 40"/>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41" name="Shape 4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Shape 43"/>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Shape 4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Shape 4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46" name="Shape 46"/>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endParaRPr/>
          </a:p>
        </p:txBody>
      </p:sp>
      <p:sp>
        <p:nvSpPr>
          <p:cNvPr id="47" name="Shape 47"/>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1pPr>
            <a:lvl2pPr marL="914400" marR="0" lvl="1"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2pPr>
            <a:lvl3pPr marL="1371600" marR="0" lvl="2"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3pPr>
            <a:lvl4pPr marL="1828800" marR="0" lvl="3"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4pPr>
            <a:lvl5pPr marL="2286000" marR="0" lvl="4"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5pPr>
            <a:lvl6pPr marL="2743200" marR="0" lvl="5"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6pPr>
            <a:lvl7pPr marL="3200400" marR="0" lvl="6"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7pPr>
            <a:lvl8pPr marL="3657600" marR="0" lvl="7" indent="-304800" algn="l" rtl="0">
              <a:lnSpc>
                <a:spcPct val="115000"/>
              </a:lnSpc>
              <a:spcBef>
                <a:spcPts val="1600"/>
              </a:spcBef>
              <a:spcAft>
                <a:spcPts val="0"/>
              </a:spcAft>
              <a:buClr>
                <a:schemeClr val="lt2"/>
              </a:buClr>
              <a:buSzPts val="1200"/>
              <a:buFont typeface="Roboto"/>
              <a:buChar char="○"/>
              <a:defRPr sz="1200" b="0" i="0" u="none" strike="noStrike" cap="none">
                <a:solidFill>
                  <a:schemeClr val="lt2"/>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lt2"/>
              </a:buClr>
              <a:buSzPts val="1200"/>
              <a:buFont typeface="Roboto"/>
              <a:buChar char="■"/>
              <a:defRPr sz="1200" b="0" i="0" u="none" strike="noStrike" cap="none">
                <a:solidFill>
                  <a:schemeClr val="lt2"/>
                </a:solidFill>
                <a:latin typeface="Roboto"/>
                <a:ea typeface="Roboto"/>
                <a:cs typeface="Roboto"/>
                <a:sym typeface="Roboto"/>
              </a:defRPr>
            </a:lvl9pPr>
          </a:lstStyle>
          <a:p>
            <a:endParaRPr/>
          </a:p>
        </p:txBody>
      </p:sp>
      <p:sp>
        <p:nvSpPr>
          <p:cNvPr id="48" name="Shape 4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Shape 51"/>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Shape 52"/>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1pPr>
            <a:lvl2pPr lvl="1" rtl="0">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2pPr>
            <a:lvl3pPr lvl="2" rtl="0">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3pPr>
            <a:lvl4pPr lvl="3" rtl="0">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4pPr>
            <a:lvl5pPr lvl="4" rtl="0">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5pPr>
            <a:lvl6pPr lvl="5" rtl="0">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6pPr>
            <a:lvl7pPr lvl="6" rtl="0">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7pPr>
            <a:lvl8pPr lvl="7" rtl="0">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8pPr>
            <a:lvl9pPr lvl="8" rtl="0">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9pPr>
          </a:lstStyle>
          <a:p>
            <a:endParaRPr/>
          </a:p>
        </p:txBody>
      </p:sp>
      <p:sp>
        <p:nvSpPr>
          <p:cNvPr id="53" name="Shape 5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lt2"/>
              </a:buClr>
              <a:buSzPts val="1000"/>
              <a:buFont typeface="Roboto"/>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chemeClr val="lt2"/>
              </a:buClr>
              <a:buSzPts val="1000"/>
              <a:buFont typeface="Roboto"/>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chemeClr val="lt2"/>
              </a:buClr>
              <a:buSzPts val="1000"/>
              <a:buFont typeface="Roboto"/>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chemeClr val="lt2"/>
              </a:buClr>
              <a:buSzPts val="1000"/>
              <a:buFont typeface="Roboto"/>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chemeClr val="lt2"/>
              </a:buClr>
              <a:buSzPts val="1000"/>
              <a:buFont typeface="Roboto"/>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chemeClr val="lt2"/>
              </a:buClr>
              <a:buSzPts val="1000"/>
              <a:buFont typeface="Roboto"/>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chemeClr val="lt2"/>
              </a:buClr>
              <a:buSzPts val="1000"/>
              <a:buFont typeface="Roboto"/>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chemeClr val="lt2"/>
              </a:buClr>
              <a:buSzPts val="1000"/>
              <a:buFont typeface="Roboto"/>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chemeClr val="lt2"/>
              </a:buClr>
              <a:buSzPts val="1000"/>
              <a:buFont typeface="Roboto"/>
              <a:buNone/>
              <a:defRPr sz="1000" b="0" i="0" u="none" strike="noStrike" cap="none">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41100" y="2626600"/>
            <a:ext cx="8222100" cy="93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4800"/>
              <a:buFont typeface="Roboto"/>
              <a:buNone/>
            </a:pPr>
            <a:r>
              <a:rPr lang="en" sz="6000" b="0" i="0" u="none" strike="noStrike" cap="none">
                <a:solidFill>
                  <a:schemeClr val="lt1"/>
                </a:solidFill>
                <a:latin typeface="Roboto"/>
                <a:ea typeface="Roboto"/>
                <a:cs typeface="Roboto"/>
                <a:sym typeface="Roboto"/>
              </a:rPr>
              <a:t>Grade 2</a:t>
            </a:r>
            <a:endParaRPr sz="60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chemeClr val="lt1"/>
              </a:buClr>
              <a:buSzPts val="4800"/>
              <a:buFont typeface="Roboto"/>
              <a:buNone/>
            </a:pPr>
            <a:r>
              <a:rPr lang="en" sz="4800" b="0" i="0" u="none" strike="noStrike" cap="none">
                <a:solidFill>
                  <a:srgbClr val="741B47"/>
                </a:solidFill>
                <a:latin typeface="Roboto"/>
                <a:ea typeface="Roboto"/>
                <a:cs typeface="Roboto"/>
                <a:sym typeface="Roboto"/>
              </a:rPr>
              <a:t>Parent Information Session</a:t>
            </a:r>
            <a:endParaRPr sz="4800" b="0" i="0" u="none" strike="noStrike" cap="none">
              <a:solidFill>
                <a:srgbClr val="741B47"/>
              </a:solidFill>
              <a:latin typeface="Roboto"/>
              <a:ea typeface="Roboto"/>
              <a:cs typeface="Roboto"/>
              <a:sym typeface="Roboto"/>
            </a:endParaRPr>
          </a:p>
        </p:txBody>
      </p:sp>
      <p:sp>
        <p:nvSpPr>
          <p:cNvPr id="68" name="Shape 68"/>
          <p:cNvSpPr txBox="1">
            <a:spLocks noGrp="1"/>
          </p:cNvSpPr>
          <p:nvPr>
            <p:ph type="subTitle" idx="1"/>
          </p:nvPr>
        </p:nvSpPr>
        <p:spPr>
          <a:xfrm>
            <a:off x="390525" y="3612930"/>
            <a:ext cx="8222100" cy="43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800"/>
              <a:buFont typeface="Roboto"/>
              <a:buNone/>
            </a:pPr>
            <a:r>
              <a:rPr lang="en" sz="2400" b="0" i="0" u="none" strike="noStrike" cap="none">
                <a:solidFill>
                  <a:srgbClr val="9FC5E8"/>
                </a:solidFill>
                <a:latin typeface="Roboto"/>
                <a:ea typeface="Roboto"/>
                <a:cs typeface="Roboto"/>
                <a:sym typeface="Roboto"/>
              </a:rPr>
              <a:t>0</a:t>
            </a:r>
            <a:r>
              <a:rPr lang="en" sz="2400">
                <a:solidFill>
                  <a:srgbClr val="9FC5E8"/>
                </a:solidFill>
              </a:rPr>
              <a:t>5</a:t>
            </a:r>
            <a:r>
              <a:rPr lang="en" sz="2400" b="0" i="0" u="none" strike="noStrike" cap="none">
                <a:solidFill>
                  <a:srgbClr val="9FC5E8"/>
                </a:solidFill>
                <a:latin typeface="Roboto"/>
                <a:ea typeface="Roboto"/>
                <a:cs typeface="Roboto"/>
                <a:sym typeface="Roboto"/>
              </a:rPr>
              <a:t>/02/201</a:t>
            </a:r>
            <a:r>
              <a:rPr lang="en" sz="2400">
                <a:solidFill>
                  <a:srgbClr val="9FC5E8"/>
                </a:solidFill>
              </a:rPr>
              <a:t>8</a:t>
            </a:r>
            <a:endParaRPr sz="2400" b="0" i="0" u="none" strike="noStrike" cap="none">
              <a:solidFill>
                <a:srgbClr val="9FC5E8"/>
              </a:solidFill>
              <a:latin typeface="Roboto"/>
              <a:ea typeface="Roboto"/>
              <a:cs typeface="Roboto"/>
              <a:sym typeface="Roboto"/>
            </a:endParaRPr>
          </a:p>
          <a:p>
            <a:pPr marL="0" marR="0" lvl="0" indent="0" algn="l" rtl="0">
              <a:lnSpc>
                <a:spcPct val="100000"/>
              </a:lnSpc>
              <a:spcBef>
                <a:spcPts val="0"/>
              </a:spcBef>
              <a:spcAft>
                <a:spcPts val="0"/>
              </a:spcAft>
              <a:buClr>
                <a:schemeClr val="lt1"/>
              </a:buClr>
              <a:buSzPts val="1800"/>
              <a:buFont typeface="Roboto"/>
              <a:buNone/>
            </a:pPr>
            <a:endParaRPr sz="2400" b="0" i="0" u="none" strike="noStrike" cap="none">
              <a:solidFill>
                <a:srgbClr val="9FC5E8"/>
              </a:solidFill>
              <a:latin typeface="Roboto"/>
              <a:ea typeface="Roboto"/>
              <a:cs typeface="Roboto"/>
              <a:sym typeface="Roboto"/>
            </a:endParaRPr>
          </a:p>
          <a:p>
            <a:pPr marL="0" marR="0" lvl="0" indent="0" algn="l" rtl="0">
              <a:lnSpc>
                <a:spcPct val="100000"/>
              </a:lnSpc>
              <a:spcBef>
                <a:spcPts val="0"/>
              </a:spcBef>
              <a:spcAft>
                <a:spcPts val="0"/>
              </a:spcAft>
              <a:buClr>
                <a:schemeClr val="lt1"/>
              </a:buClr>
              <a:buSzPts val="1800"/>
              <a:buFont typeface="Roboto"/>
              <a:buNone/>
            </a:pPr>
            <a:r>
              <a:rPr lang="en" sz="1400" b="0" i="0" u="none" strike="noStrike" cap="none">
                <a:solidFill>
                  <a:srgbClr val="FFFFFF"/>
                </a:solidFill>
                <a:latin typeface="Roboto"/>
                <a:ea typeface="Roboto"/>
                <a:cs typeface="Roboto"/>
                <a:sym typeface="Roboto"/>
              </a:rPr>
              <a:t>This presentation will be posted on Compass under the School Resource section</a:t>
            </a:r>
            <a:endParaRPr sz="1400" b="0" i="0" u="none" strike="noStrike" cap="none">
              <a:solidFill>
                <a:srgbClr val="FFFFFF"/>
              </a:solidFill>
              <a:latin typeface="Roboto"/>
              <a:ea typeface="Roboto"/>
              <a:cs typeface="Roboto"/>
              <a:sym typeface="Roboto"/>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descr="images"/>
          <p:cNvPicPr preferRelativeResize="0"/>
          <p:nvPr/>
        </p:nvPicPr>
        <p:blipFill rotWithShape="1">
          <a:blip r:embed="rId3">
            <a:alphaModFix/>
          </a:blip>
          <a:srcRect t="7733" b="7734"/>
          <a:stretch/>
        </p:blipFill>
        <p:spPr>
          <a:xfrm>
            <a:off x="0" y="0"/>
            <a:ext cx="9144000" cy="5143500"/>
          </a:xfrm>
          <a:prstGeom prst="rect">
            <a:avLst/>
          </a:prstGeom>
          <a:noFill/>
          <a:ln>
            <a:noFill/>
          </a:ln>
        </p:spPr>
      </p:pic>
      <p:sp>
        <p:nvSpPr>
          <p:cNvPr id="136" name="Shape 136"/>
          <p:cNvSpPr txBox="1">
            <a:spLocks noGrp="1"/>
          </p:cNvSpPr>
          <p:nvPr>
            <p:ph type="title"/>
          </p:nvPr>
        </p:nvSpPr>
        <p:spPr>
          <a:xfrm>
            <a:off x="485750" y="488250"/>
            <a:ext cx="8424900" cy="458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6000"/>
              <a:buFont typeface="Roboto"/>
              <a:buNone/>
            </a:pPr>
            <a:r>
              <a:rPr lang="en" sz="3000" b="1" i="0" u="none" strike="noStrike" cap="none">
                <a:solidFill>
                  <a:schemeClr val="lt1"/>
                </a:solidFill>
                <a:latin typeface="Roboto"/>
                <a:ea typeface="Roboto"/>
                <a:cs typeface="Roboto"/>
                <a:sym typeface="Roboto"/>
              </a:rPr>
              <a:t>Homework &amp; Library </a:t>
            </a:r>
            <a:r>
              <a:rPr lang="en" sz="2000" b="0" i="0" u="none" strike="noStrike" cap="none">
                <a:solidFill>
                  <a:schemeClr val="lt1"/>
                </a:solidFill>
                <a:latin typeface="Roboto"/>
                <a:ea typeface="Roboto"/>
                <a:cs typeface="Roboto"/>
                <a:sym typeface="Roboto"/>
              </a:rPr>
              <a:t>(</a:t>
            </a:r>
            <a:r>
              <a:rPr lang="en" sz="2000"/>
              <a:t>Brittany</a:t>
            </a:r>
            <a:r>
              <a:rPr lang="en" sz="2000" b="0" i="0" u="none" strike="noStrike" cap="none">
                <a:solidFill>
                  <a:schemeClr val="lt1"/>
                </a:solidFill>
                <a:latin typeface="Roboto"/>
                <a:ea typeface="Roboto"/>
                <a:cs typeface="Roboto"/>
                <a:sym typeface="Roboto"/>
              </a:rPr>
              <a:t>)</a:t>
            </a:r>
            <a:endParaRPr sz="3000" b="1"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rgbClr val="FFFFFF"/>
              </a:solidFill>
              <a:latin typeface="Roboto"/>
              <a:ea typeface="Roboto"/>
              <a:cs typeface="Roboto"/>
              <a:sym typeface="Roboto"/>
            </a:endParaRPr>
          </a:p>
          <a:p>
            <a:pPr marL="457200" marR="0" lvl="0" indent="-342900" algn="l" rtl="0">
              <a:lnSpc>
                <a:spcPct val="100000"/>
              </a:lnSpc>
              <a:spcBef>
                <a:spcPts val="0"/>
              </a:spcBef>
              <a:spcAft>
                <a:spcPts val="0"/>
              </a:spcAft>
              <a:buClr>
                <a:srgbClr val="FFFFFF"/>
              </a:buClr>
              <a:buSzPts val="1800"/>
              <a:buFont typeface="Roboto"/>
              <a:buChar char="●"/>
            </a:pPr>
            <a:r>
              <a:rPr lang="en" sz="1800" b="0" i="0" u="none" strike="noStrike" cap="none">
                <a:solidFill>
                  <a:srgbClr val="FFFFFF"/>
                </a:solidFill>
                <a:latin typeface="Roboto"/>
                <a:ea typeface="Roboto"/>
                <a:cs typeface="Roboto"/>
                <a:sym typeface="Roboto"/>
              </a:rPr>
              <a:t>It is handed out on Friday and is to be returned by the following</a:t>
            </a:r>
            <a:br>
              <a:rPr lang="en" sz="1800" b="0" i="0" u="none" strike="noStrike" cap="none">
                <a:solidFill>
                  <a:srgbClr val="FFFFFF"/>
                </a:solidFill>
                <a:latin typeface="Roboto"/>
                <a:ea typeface="Roboto"/>
                <a:cs typeface="Roboto"/>
                <a:sym typeface="Roboto"/>
              </a:rPr>
            </a:br>
            <a:r>
              <a:rPr lang="en" sz="1800" b="0" i="0" u="none" strike="noStrike" cap="none">
                <a:solidFill>
                  <a:srgbClr val="FFFFFF"/>
                </a:solidFill>
                <a:latin typeface="Roboto"/>
                <a:ea typeface="Roboto"/>
                <a:cs typeface="Roboto"/>
                <a:sym typeface="Roboto"/>
              </a:rPr>
              <a:t>Thursday.  Home</a:t>
            </a:r>
            <a:r>
              <a:rPr lang="en" sz="1800">
                <a:solidFill>
                  <a:srgbClr val="FFFFFF"/>
                </a:solidFill>
              </a:rPr>
              <a:t>work will begin week 3</a:t>
            </a:r>
            <a:endParaRPr sz="18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rgbClr val="FFFFFF"/>
              </a:solidFill>
              <a:latin typeface="Roboto"/>
              <a:ea typeface="Roboto"/>
              <a:cs typeface="Roboto"/>
              <a:sym typeface="Roboto"/>
            </a:endParaRPr>
          </a:p>
          <a:p>
            <a:pPr marL="457200" marR="0" lvl="0" indent="-342900" algn="l" rtl="0">
              <a:lnSpc>
                <a:spcPct val="100000"/>
              </a:lnSpc>
              <a:spcBef>
                <a:spcPts val="0"/>
              </a:spcBef>
              <a:spcAft>
                <a:spcPts val="0"/>
              </a:spcAft>
              <a:buClr>
                <a:srgbClr val="FFFFFF"/>
              </a:buClr>
              <a:buSzPts val="1800"/>
              <a:buFont typeface="Roboto"/>
              <a:buChar char="●"/>
            </a:pPr>
            <a:r>
              <a:rPr lang="en" sz="1800" b="0" i="0" u="none" strike="noStrike" cap="none">
                <a:solidFill>
                  <a:srgbClr val="FFFFFF"/>
                </a:solidFill>
                <a:latin typeface="Roboto"/>
                <a:ea typeface="Roboto"/>
                <a:cs typeface="Roboto"/>
                <a:sym typeface="Roboto"/>
              </a:rPr>
              <a:t>Will mainly consist of daily reading. </a:t>
            </a:r>
            <a:endParaRPr sz="1800" b="0" i="0" u="none" strike="noStrike" cap="none">
              <a:solidFill>
                <a:srgbClr val="FFFFFF"/>
              </a:solidFill>
              <a:latin typeface="Roboto"/>
              <a:ea typeface="Roboto"/>
              <a:cs typeface="Roboto"/>
              <a:sym typeface="Roboto"/>
            </a:endParaRPr>
          </a:p>
          <a:p>
            <a:pPr marL="914400" lvl="1" indent="-342900"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Take home readers are to be taken home and read every night which will begin in Week 3</a:t>
            </a:r>
            <a:endParaRPr sz="1800">
              <a:solidFill>
                <a:srgbClr val="FFFFFF"/>
              </a:solidFill>
              <a:latin typeface="Roboto"/>
              <a:ea typeface="Roboto"/>
              <a:cs typeface="Roboto"/>
              <a:sym typeface="Roboto"/>
            </a:endParaRPr>
          </a:p>
          <a:p>
            <a:pPr marL="914400" lvl="1" indent="-342900" rtl="0">
              <a:spcBef>
                <a:spcPts val="0"/>
              </a:spcBef>
              <a:spcAft>
                <a:spcPts val="0"/>
              </a:spcAft>
              <a:buClr>
                <a:srgbClr val="FFFFFF"/>
              </a:buClr>
              <a:buSzPts val="1800"/>
              <a:buFont typeface="Roboto"/>
              <a:buChar char="○"/>
            </a:pPr>
            <a:r>
              <a:rPr lang="en" sz="1800">
                <a:solidFill>
                  <a:srgbClr val="FFFFFF"/>
                </a:solidFill>
                <a:latin typeface="Roboto"/>
                <a:ea typeface="Roboto"/>
                <a:cs typeface="Roboto"/>
                <a:sym typeface="Roboto"/>
              </a:rPr>
              <a:t>Please ensure that reading logs are filled out daily and you are reading with your children every night </a:t>
            </a:r>
            <a:endParaRPr sz="1800">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rgbClr val="FFFFFF"/>
              </a:solidFill>
              <a:latin typeface="Roboto"/>
              <a:ea typeface="Roboto"/>
              <a:cs typeface="Roboto"/>
              <a:sym typeface="Roboto"/>
            </a:endParaRPr>
          </a:p>
          <a:p>
            <a:pPr marL="457200" marR="0" lvl="0" indent="-342900" algn="l" rtl="0">
              <a:lnSpc>
                <a:spcPct val="100000"/>
              </a:lnSpc>
              <a:spcBef>
                <a:spcPts val="0"/>
              </a:spcBef>
              <a:spcAft>
                <a:spcPts val="0"/>
              </a:spcAft>
              <a:buClr>
                <a:srgbClr val="FFFFFF"/>
              </a:buClr>
              <a:buSzPts val="1800"/>
              <a:buFont typeface="Roboto"/>
              <a:buChar char="●"/>
            </a:pPr>
            <a:r>
              <a:rPr lang="en" sz="1800" b="0" i="0" u="none" strike="noStrike" cap="none">
                <a:solidFill>
                  <a:srgbClr val="FFFFFF"/>
                </a:solidFill>
                <a:latin typeface="Roboto"/>
                <a:ea typeface="Roboto"/>
                <a:cs typeface="Roboto"/>
                <a:sym typeface="Roboto"/>
              </a:rPr>
              <a:t>Students will require a Library bag to borrow from the library</a:t>
            </a:r>
            <a:endParaRPr sz="1800" b="0" i="0" u="none" strike="noStrike" cap="none">
              <a:solidFill>
                <a:srgbClr val="FFFFFF"/>
              </a:solidFill>
              <a:latin typeface="Roboto"/>
              <a:ea typeface="Roboto"/>
              <a:cs typeface="Roboto"/>
              <a:sym typeface="Roboto"/>
            </a:endParaRPr>
          </a:p>
          <a:p>
            <a:pPr marL="914400" lvl="1" indent="-342900" rtl="0">
              <a:spcBef>
                <a:spcPts val="0"/>
              </a:spcBef>
              <a:spcAft>
                <a:spcPts val="0"/>
              </a:spcAft>
              <a:buClr>
                <a:srgbClr val="FFFFFF"/>
              </a:buClr>
              <a:buSzPts val="1800"/>
              <a:buFont typeface="Roboto"/>
              <a:buChar char="○"/>
            </a:pPr>
            <a:r>
              <a:rPr lang="en" sz="1800">
                <a:solidFill>
                  <a:srgbClr val="FFFFFF"/>
                </a:solidFill>
              </a:rPr>
              <a:t>Only one book may be borrowed at a time</a:t>
            </a:r>
            <a:endParaRPr sz="1800">
              <a:solidFill>
                <a:srgbClr val="FFFFFF"/>
              </a:solidFill>
              <a:latin typeface="Roboto"/>
              <a:ea typeface="Roboto"/>
              <a:cs typeface="Roboto"/>
              <a:sym typeface="Roboto"/>
            </a:endParaRPr>
          </a:p>
          <a:p>
            <a:pPr marL="914400" lvl="1" indent="-342900" rtl="0">
              <a:spcBef>
                <a:spcPts val="0"/>
              </a:spcBef>
              <a:spcAft>
                <a:spcPts val="0"/>
              </a:spcAft>
              <a:buClr>
                <a:srgbClr val="FFFFFF"/>
              </a:buClr>
              <a:buSzPts val="1800"/>
              <a:buFont typeface="Roboto"/>
              <a:buChar char="○"/>
            </a:pPr>
            <a:r>
              <a:rPr lang="en" sz="1800">
                <a:solidFill>
                  <a:srgbClr val="FFFFFF"/>
                </a:solidFill>
              </a:rPr>
              <a:t>Books can only be borrowed for one week (may be renewed the following week)</a:t>
            </a:r>
            <a:endParaRPr sz="1800">
              <a:solidFill>
                <a:srgbClr val="FFFFFF"/>
              </a:solidFill>
            </a:endParaRPr>
          </a:p>
          <a:p>
            <a:pPr marL="914400" lvl="1" indent="-342900" rtl="0">
              <a:spcBef>
                <a:spcPts val="0"/>
              </a:spcBef>
              <a:spcAft>
                <a:spcPts val="0"/>
              </a:spcAft>
              <a:buClr>
                <a:srgbClr val="FFFFFF"/>
              </a:buClr>
              <a:buSzPts val="1800"/>
              <a:buFont typeface="Roboto"/>
              <a:buChar char="○"/>
            </a:pPr>
            <a:r>
              <a:rPr lang="en" sz="1800">
                <a:solidFill>
                  <a:srgbClr val="FFFFFF"/>
                </a:solidFill>
              </a:rPr>
              <a:t>Library is on each Tuesday.</a:t>
            </a:r>
            <a:endParaRPr sz="1800">
              <a:solidFill>
                <a:srgbClr val="FFFFFF"/>
              </a:solidFill>
            </a:endParaRPr>
          </a:p>
          <a:p>
            <a:pPr marL="0" marR="0" lvl="0" indent="0" algn="l" rtl="0">
              <a:lnSpc>
                <a:spcPct val="115000"/>
              </a:lnSpc>
              <a:spcBef>
                <a:spcPts val="0"/>
              </a:spcBef>
              <a:spcAft>
                <a:spcPts val="0"/>
              </a:spcAft>
              <a:buClr>
                <a:schemeClr val="lt1"/>
              </a:buClr>
              <a:buSzPts val="6000"/>
              <a:buFont typeface="Roboto"/>
              <a:buNone/>
            </a:pPr>
            <a:endParaRPr sz="1600" b="0" i="0" u="none" strike="noStrike" cap="none">
              <a:solidFill>
                <a:schemeClr val="lt1"/>
              </a:solidFill>
              <a:latin typeface="Roboto"/>
              <a:ea typeface="Roboto"/>
              <a:cs typeface="Roboto"/>
              <a:sym typeface="Roboto"/>
            </a:endParaRPr>
          </a:p>
          <a:p>
            <a:pPr marL="0" marR="0" lvl="0" indent="0" algn="l" rtl="0">
              <a:lnSpc>
                <a:spcPct val="115000"/>
              </a:lnSpc>
              <a:spcBef>
                <a:spcPts val="0"/>
              </a:spcBef>
              <a:spcAft>
                <a:spcPts val="0"/>
              </a:spcAft>
              <a:buClr>
                <a:schemeClr val="lt1"/>
              </a:buClr>
              <a:buSzPts val="6000"/>
              <a:buFont typeface="Roboto"/>
              <a:buNone/>
            </a:pPr>
            <a:endParaRPr sz="1600" b="0" i="0" u="none" strike="noStrike" cap="none">
              <a:solidFill>
                <a:schemeClr val="lt1"/>
              </a:solidFill>
              <a:latin typeface="Roboto"/>
              <a:ea typeface="Roboto"/>
              <a:cs typeface="Roboto"/>
              <a:sym typeface="Roboto"/>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descr="images"/>
          <p:cNvPicPr preferRelativeResize="0"/>
          <p:nvPr/>
        </p:nvPicPr>
        <p:blipFill rotWithShape="1">
          <a:blip r:embed="rId3">
            <a:alphaModFix/>
          </a:blip>
          <a:srcRect t="10416" b="10416"/>
          <a:stretch/>
        </p:blipFill>
        <p:spPr>
          <a:xfrm>
            <a:off x="0" y="0"/>
            <a:ext cx="9144001" cy="5143499"/>
          </a:xfrm>
          <a:prstGeom prst="rect">
            <a:avLst/>
          </a:prstGeom>
          <a:noFill/>
          <a:ln>
            <a:noFill/>
          </a:ln>
        </p:spPr>
      </p:pic>
      <p:sp>
        <p:nvSpPr>
          <p:cNvPr id="142" name="Shape 142"/>
          <p:cNvSpPr txBox="1">
            <a:spLocks noGrp="1"/>
          </p:cNvSpPr>
          <p:nvPr>
            <p:ph type="title"/>
          </p:nvPr>
        </p:nvSpPr>
        <p:spPr>
          <a:xfrm>
            <a:off x="485750" y="157525"/>
            <a:ext cx="8424900" cy="49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6000"/>
              <a:buFont typeface="Roboto"/>
              <a:buNone/>
            </a:pPr>
            <a:r>
              <a:rPr lang="en" sz="3000" b="1" i="0" u="none" strike="noStrike" cap="none">
                <a:solidFill>
                  <a:schemeClr val="lt1"/>
                </a:solidFill>
                <a:latin typeface="Roboto"/>
                <a:ea typeface="Roboto"/>
                <a:cs typeface="Roboto"/>
                <a:sym typeface="Roboto"/>
              </a:rPr>
              <a:t>Code of Conduct &amp; Behaviour </a:t>
            </a:r>
            <a:r>
              <a:rPr lang="en" sz="2000" b="0" i="0" u="none" strike="noStrike" cap="none">
                <a:solidFill>
                  <a:schemeClr val="lt1"/>
                </a:solidFill>
                <a:latin typeface="Roboto"/>
                <a:ea typeface="Roboto"/>
                <a:cs typeface="Roboto"/>
                <a:sym typeface="Roboto"/>
              </a:rPr>
              <a:t>(</a:t>
            </a:r>
            <a:r>
              <a:rPr lang="en" sz="2000"/>
              <a:t>Catherine</a:t>
            </a:r>
            <a:r>
              <a:rPr lang="en" sz="2000" b="0" i="0" u="none" strike="noStrike" cap="none">
                <a:solidFill>
                  <a:schemeClr val="lt1"/>
                </a:solidFill>
                <a:latin typeface="Roboto"/>
                <a:ea typeface="Roboto"/>
                <a:cs typeface="Roboto"/>
                <a:sym typeface="Roboto"/>
              </a:rPr>
              <a:t>)</a:t>
            </a:r>
            <a:endParaRPr sz="3000" b="1"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rgbClr val="FFFFFF"/>
              </a:solidFill>
              <a:latin typeface="Roboto"/>
              <a:ea typeface="Roboto"/>
              <a:cs typeface="Roboto"/>
              <a:sym typeface="Roboto"/>
            </a:endParaRPr>
          </a:p>
          <a:p>
            <a:pPr marL="457200" marR="0" lvl="0" indent="-342900" algn="l" rtl="0">
              <a:lnSpc>
                <a:spcPct val="100000"/>
              </a:lnSpc>
              <a:spcBef>
                <a:spcPts val="0"/>
              </a:spcBef>
              <a:spcAft>
                <a:spcPts val="0"/>
              </a:spcAft>
              <a:buClr>
                <a:srgbClr val="FFFFFF"/>
              </a:buClr>
              <a:buSzPts val="1800"/>
              <a:buFont typeface="Roboto"/>
              <a:buChar char="●"/>
            </a:pPr>
            <a:r>
              <a:rPr lang="en" sz="1800" b="0" i="0" u="none" strike="noStrike" cap="none">
                <a:solidFill>
                  <a:srgbClr val="FFFFFF"/>
                </a:solidFill>
                <a:latin typeface="Roboto"/>
                <a:ea typeface="Roboto"/>
                <a:cs typeface="Roboto"/>
                <a:sym typeface="Roboto"/>
              </a:rPr>
              <a:t>It is important that every member of the school community understand and become familiar with the code of conduct. </a:t>
            </a:r>
            <a:endParaRPr sz="18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lt1"/>
              </a:buClr>
              <a:buSzPts val="6000"/>
              <a:buFont typeface="Roboto"/>
              <a:buNone/>
            </a:pPr>
            <a:endParaRPr sz="1800" b="0" i="0" u="none" strike="noStrike" cap="none">
              <a:solidFill>
                <a:srgbClr val="FFFFFF"/>
              </a:solidFill>
              <a:latin typeface="Roboto"/>
              <a:ea typeface="Roboto"/>
              <a:cs typeface="Roboto"/>
              <a:sym typeface="Roboto"/>
            </a:endParaRPr>
          </a:p>
          <a:p>
            <a:pPr marL="457200" marR="0" lvl="0" indent="-342900" algn="l" rtl="0">
              <a:lnSpc>
                <a:spcPct val="100000"/>
              </a:lnSpc>
              <a:spcBef>
                <a:spcPts val="0"/>
              </a:spcBef>
              <a:spcAft>
                <a:spcPts val="0"/>
              </a:spcAft>
              <a:buClr>
                <a:srgbClr val="FFFFFF"/>
              </a:buClr>
              <a:buSzPts val="1800"/>
              <a:buFont typeface="Roboto"/>
              <a:buChar char="●"/>
            </a:pPr>
            <a:r>
              <a:rPr lang="en" sz="1800" b="0" i="0" u="none" strike="noStrike" cap="none">
                <a:solidFill>
                  <a:schemeClr val="lt1"/>
                </a:solidFill>
                <a:latin typeface="Roboto"/>
                <a:ea typeface="Roboto"/>
                <a:cs typeface="Roboto"/>
                <a:sym typeface="Roboto"/>
              </a:rPr>
              <a:t>Behaviours and Consequences chart is available online</a:t>
            </a:r>
            <a:endParaRPr sz="1800" b="0" i="0" u="none" strike="noStrike" cap="none">
              <a:solidFill>
                <a:schemeClr val="lt1"/>
              </a:solidFill>
              <a:latin typeface="Roboto"/>
              <a:ea typeface="Roboto"/>
              <a:cs typeface="Roboto"/>
              <a:sym typeface="Roboto"/>
            </a:endParaRPr>
          </a:p>
          <a:p>
            <a:pPr marL="914400" marR="0" lvl="1" indent="-342900" algn="l" rtl="0">
              <a:lnSpc>
                <a:spcPct val="100000"/>
              </a:lnSpc>
              <a:spcBef>
                <a:spcPts val="0"/>
              </a:spcBef>
              <a:spcAft>
                <a:spcPts val="0"/>
              </a:spcAft>
              <a:buClr>
                <a:srgbClr val="FFFFFF"/>
              </a:buClr>
              <a:buSzPts val="1800"/>
              <a:buFont typeface="Roboto"/>
              <a:buChar char="○"/>
            </a:pPr>
            <a:r>
              <a:rPr lang="en" sz="1800">
                <a:solidFill>
                  <a:srgbClr val="FFFFFF"/>
                </a:solidFill>
              </a:rPr>
              <a:t>H</a:t>
            </a:r>
            <a:r>
              <a:rPr lang="en" sz="1800">
                <a:solidFill>
                  <a:srgbClr val="FFFFFF"/>
                </a:solidFill>
                <a:latin typeface="Roboto"/>
                <a:ea typeface="Roboto"/>
                <a:cs typeface="Roboto"/>
                <a:sym typeface="Roboto"/>
              </a:rPr>
              <a:t>ierarchical scale depending on severity of  behaviour</a:t>
            </a:r>
            <a:endParaRPr sz="1800">
              <a:solidFill>
                <a:srgbClr val="FFFFFF"/>
              </a:solidFill>
              <a:latin typeface="Roboto"/>
              <a:ea typeface="Roboto"/>
              <a:cs typeface="Roboto"/>
              <a:sym typeface="Roboto"/>
            </a:endParaRPr>
          </a:p>
          <a:p>
            <a:pPr marL="1371600" marR="0" lvl="2" indent="-330200" algn="l" rtl="0">
              <a:lnSpc>
                <a:spcPct val="100000"/>
              </a:lnSpc>
              <a:spcBef>
                <a:spcPts val="0"/>
              </a:spcBef>
              <a:spcAft>
                <a:spcPts val="0"/>
              </a:spcAft>
              <a:buClr>
                <a:srgbClr val="FFFFFF"/>
              </a:buClr>
              <a:buSzPts val="1600"/>
              <a:buFont typeface="Roboto"/>
              <a:buChar char="■"/>
            </a:pPr>
            <a:r>
              <a:rPr lang="en" sz="1600">
                <a:solidFill>
                  <a:srgbClr val="FFFFFF"/>
                </a:solidFill>
                <a:latin typeface="Roboto"/>
                <a:ea typeface="Roboto"/>
                <a:cs typeface="Roboto"/>
                <a:sym typeface="Roboto"/>
              </a:rPr>
              <a:t>Minor incidents -pick up rubbish, walk with teacher</a:t>
            </a:r>
            <a:endParaRPr sz="1600">
              <a:solidFill>
                <a:srgbClr val="FFFFFF"/>
              </a:solidFill>
              <a:latin typeface="Roboto"/>
              <a:ea typeface="Roboto"/>
              <a:cs typeface="Roboto"/>
              <a:sym typeface="Roboto"/>
            </a:endParaRPr>
          </a:p>
          <a:p>
            <a:pPr marL="1371600" marR="0" lvl="2" indent="-342900" algn="l" rtl="0">
              <a:lnSpc>
                <a:spcPct val="100000"/>
              </a:lnSpc>
              <a:spcBef>
                <a:spcPts val="0"/>
              </a:spcBef>
              <a:spcAft>
                <a:spcPts val="0"/>
              </a:spcAft>
              <a:buClr>
                <a:srgbClr val="FFFFFF"/>
              </a:buClr>
              <a:buSzPts val="1800"/>
              <a:buFont typeface="Roboto"/>
              <a:buChar char="■"/>
            </a:pPr>
            <a:r>
              <a:rPr lang="en" sz="1600">
                <a:solidFill>
                  <a:srgbClr val="FFFFFF"/>
                </a:solidFill>
                <a:latin typeface="Roboto"/>
                <a:ea typeface="Roboto"/>
                <a:cs typeface="Roboto"/>
                <a:sym typeface="Roboto"/>
              </a:rPr>
              <a:t>Serious incidents such as refusing to obey instructions, threatening behaviour, destroying property, bullying /harassment lead to a reflection room referral</a:t>
            </a:r>
            <a:endParaRPr sz="1600">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lt1"/>
              </a:buClr>
              <a:buSzPts val="6000"/>
              <a:buFont typeface="Roboto"/>
              <a:buNone/>
            </a:pPr>
            <a:r>
              <a:rPr lang="en" sz="1600" b="1" i="0" u="none" strike="noStrike" cap="none">
                <a:solidFill>
                  <a:srgbClr val="FFFFFF"/>
                </a:solidFill>
              </a:rPr>
              <a:t>HEALTH AND WELLBEING </a:t>
            </a:r>
            <a:endParaRPr sz="1600" b="1" i="0" u="none" strike="noStrike" cap="none">
              <a:solidFill>
                <a:srgbClr val="FFFFFF"/>
              </a:solidFill>
            </a:endParaRPr>
          </a:p>
          <a:p>
            <a:pPr marL="914400" marR="0" lvl="0" indent="0" algn="l" rtl="0">
              <a:lnSpc>
                <a:spcPct val="100000"/>
              </a:lnSpc>
              <a:spcBef>
                <a:spcPts val="0"/>
              </a:spcBef>
              <a:spcAft>
                <a:spcPts val="0"/>
              </a:spcAft>
              <a:buClr>
                <a:schemeClr val="lt1"/>
              </a:buClr>
              <a:buSzPts val="6000"/>
              <a:buFont typeface="Roboto"/>
              <a:buNone/>
            </a:pPr>
            <a:endParaRPr sz="1600" b="0" i="0" u="none" strike="noStrike" cap="none">
              <a:solidFill>
                <a:srgbClr val="FFFFFF"/>
              </a:solidFill>
              <a:latin typeface="Roboto"/>
              <a:ea typeface="Roboto"/>
              <a:cs typeface="Roboto"/>
              <a:sym typeface="Roboto"/>
            </a:endParaRPr>
          </a:p>
          <a:p>
            <a:pPr marL="457200" marR="0" lvl="0" indent="-330200" algn="l" rtl="0">
              <a:lnSpc>
                <a:spcPct val="100000"/>
              </a:lnSpc>
              <a:spcBef>
                <a:spcPts val="0"/>
              </a:spcBef>
              <a:spcAft>
                <a:spcPts val="0"/>
              </a:spcAft>
              <a:buClr>
                <a:srgbClr val="FFFFFF"/>
              </a:buClr>
              <a:buSzPts val="1600"/>
              <a:buFont typeface="Roboto"/>
              <a:buChar char="●"/>
            </a:pPr>
            <a:r>
              <a:rPr lang="en" sz="1600" b="1">
                <a:solidFill>
                  <a:srgbClr val="FFFFFF"/>
                </a:solidFill>
              </a:rPr>
              <a:t>Allergies:</a:t>
            </a:r>
            <a:r>
              <a:rPr lang="en" sz="1600">
                <a:solidFill>
                  <a:srgbClr val="FFFFFF"/>
                </a:solidFill>
              </a:rPr>
              <a:t> Nuts, Sesame and Kiwi Fruit</a:t>
            </a:r>
            <a:r>
              <a:rPr lang="en" sz="1600" b="0" i="0" u="none" strike="noStrike" cap="none">
                <a:solidFill>
                  <a:srgbClr val="FFFFFF"/>
                </a:solidFill>
                <a:latin typeface="Roboto"/>
                <a:ea typeface="Roboto"/>
                <a:cs typeface="Roboto"/>
                <a:sym typeface="Roboto"/>
              </a:rPr>
              <a:t> </a:t>
            </a:r>
            <a:endParaRPr sz="1600" b="0" i="0" u="none" strike="noStrike" cap="none">
              <a:solidFill>
                <a:srgbClr val="FFFFFF"/>
              </a:solidFill>
              <a:latin typeface="Roboto"/>
              <a:ea typeface="Roboto"/>
              <a:cs typeface="Roboto"/>
              <a:sym typeface="Roboto"/>
            </a:endParaRPr>
          </a:p>
          <a:p>
            <a:pPr marL="457200" marR="0" lvl="0" indent="-330200" algn="l" rtl="0">
              <a:lnSpc>
                <a:spcPct val="100000"/>
              </a:lnSpc>
              <a:spcBef>
                <a:spcPts val="0"/>
              </a:spcBef>
              <a:spcAft>
                <a:spcPts val="0"/>
              </a:spcAft>
              <a:buClr>
                <a:srgbClr val="FFFFFF"/>
              </a:buClr>
              <a:buSzPts val="1600"/>
              <a:buFont typeface="Roboto"/>
              <a:buChar char="●"/>
            </a:pPr>
            <a:r>
              <a:rPr lang="en" sz="1600" b="0" i="0" u="none" strike="noStrike" cap="none">
                <a:solidFill>
                  <a:srgbClr val="FFFFFF"/>
                </a:solidFill>
                <a:latin typeface="Roboto"/>
                <a:ea typeface="Roboto"/>
                <a:cs typeface="Roboto"/>
                <a:sym typeface="Roboto"/>
              </a:rPr>
              <a:t>Bounce Back</a:t>
            </a:r>
            <a:r>
              <a:rPr lang="en" sz="1600">
                <a:solidFill>
                  <a:srgbClr val="FFFFFF"/>
                </a:solidFill>
              </a:rPr>
              <a:t> the</a:t>
            </a:r>
            <a:r>
              <a:rPr lang="en" sz="1600" b="0" i="0" u="none" strike="noStrike" cap="none">
                <a:solidFill>
                  <a:srgbClr val="FFFFFF"/>
                </a:solidFill>
                <a:latin typeface="Roboto"/>
                <a:ea typeface="Roboto"/>
                <a:cs typeface="Roboto"/>
                <a:sym typeface="Roboto"/>
              </a:rPr>
              <a:t> Resi</a:t>
            </a:r>
            <a:r>
              <a:rPr lang="en" sz="1600">
                <a:solidFill>
                  <a:srgbClr val="FFFFFF"/>
                </a:solidFill>
              </a:rPr>
              <a:t>lience Project</a:t>
            </a:r>
            <a:endParaRPr sz="1600" b="0" i="0" u="none" strike="noStrike" cap="none">
              <a:solidFill>
                <a:srgbClr val="FFFFFF"/>
              </a:solidFill>
              <a:latin typeface="Roboto"/>
              <a:ea typeface="Roboto"/>
              <a:cs typeface="Roboto"/>
              <a:sym typeface="Roboto"/>
            </a:endParaRPr>
          </a:p>
          <a:p>
            <a:pPr marL="457200" marR="0" lvl="0" indent="-330200" algn="l" rtl="0">
              <a:lnSpc>
                <a:spcPct val="100000"/>
              </a:lnSpc>
              <a:spcBef>
                <a:spcPts val="0"/>
              </a:spcBef>
              <a:spcAft>
                <a:spcPts val="0"/>
              </a:spcAft>
              <a:buClr>
                <a:srgbClr val="FFFFFF"/>
              </a:buClr>
              <a:buSzPts val="1600"/>
              <a:buFont typeface="Roboto"/>
              <a:buChar char="●"/>
            </a:pPr>
            <a:r>
              <a:rPr lang="en" sz="1600" b="0" i="0" u="none" strike="noStrike" cap="none">
                <a:solidFill>
                  <a:srgbClr val="FFFFFF"/>
                </a:solidFill>
                <a:latin typeface="Roboto"/>
                <a:ea typeface="Roboto"/>
                <a:cs typeface="Roboto"/>
                <a:sym typeface="Roboto"/>
              </a:rPr>
              <a:t>TPS Core Values (Respect, Responsibility, Kindness, Honesty and Friendship)</a:t>
            </a:r>
            <a:endParaRPr sz="1600" b="0" i="0" u="none" strike="noStrike" cap="none">
              <a:solidFill>
                <a:schemeClr val="lt1"/>
              </a:solidFill>
              <a:latin typeface="Roboto"/>
              <a:ea typeface="Roboto"/>
              <a:cs typeface="Roboto"/>
              <a:sym typeface="Roboto"/>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Shape 147" descr="sleeping-bags.jpg"/>
          <p:cNvPicPr preferRelativeResize="0"/>
          <p:nvPr/>
        </p:nvPicPr>
        <p:blipFill rotWithShape="1">
          <a:blip r:embed="rId3">
            <a:alphaModFix/>
          </a:blip>
          <a:srcRect t="7611" b="7612"/>
          <a:stretch/>
        </p:blipFill>
        <p:spPr>
          <a:xfrm>
            <a:off x="0" y="0"/>
            <a:ext cx="9144000" cy="5143500"/>
          </a:xfrm>
          <a:prstGeom prst="rect">
            <a:avLst/>
          </a:prstGeom>
          <a:noFill/>
          <a:ln>
            <a:noFill/>
          </a:ln>
        </p:spPr>
      </p:pic>
      <p:sp>
        <p:nvSpPr>
          <p:cNvPr id="148" name="Shape 148"/>
          <p:cNvSpPr txBox="1">
            <a:spLocks noGrp="1"/>
          </p:cNvSpPr>
          <p:nvPr>
            <p:ph type="title"/>
          </p:nvPr>
        </p:nvSpPr>
        <p:spPr>
          <a:xfrm>
            <a:off x="485750" y="157525"/>
            <a:ext cx="8424900" cy="49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6000"/>
              <a:buFont typeface="Roboto"/>
              <a:buNone/>
            </a:pPr>
            <a:r>
              <a:rPr lang="en" sz="3000" b="1" i="0" u="none" strike="noStrike" cap="none">
                <a:solidFill>
                  <a:schemeClr val="lt1"/>
                </a:solidFill>
                <a:latin typeface="Roboto"/>
                <a:ea typeface="Roboto"/>
                <a:cs typeface="Roboto"/>
                <a:sym typeface="Roboto"/>
              </a:rPr>
              <a:t>Grade 2 Sleepover </a:t>
            </a:r>
            <a:r>
              <a:rPr lang="en" sz="2000" b="0" i="0" u="none" strike="noStrike" cap="none">
                <a:solidFill>
                  <a:schemeClr val="lt1"/>
                </a:solidFill>
                <a:latin typeface="Roboto"/>
                <a:ea typeface="Roboto"/>
                <a:cs typeface="Roboto"/>
                <a:sym typeface="Roboto"/>
              </a:rPr>
              <a:t>(</a:t>
            </a:r>
            <a:r>
              <a:rPr lang="en" sz="2000"/>
              <a:t>Aaron</a:t>
            </a:r>
            <a:r>
              <a:rPr lang="en" sz="2000" b="0" i="0" u="none" strike="noStrike" cap="none">
                <a:solidFill>
                  <a:schemeClr val="lt1"/>
                </a:solidFill>
                <a:latin typeface="Roboto"/>
                <a:ea typeface="Roboto"/>
                <a:cs typeface="Roboto"/>
                <a:sym typeface="Roboto"/>
              </a:rPr>
              <a:t>)</a:t>
            </a:r>
            <a:endParaRPr sz="3000" b="1"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rgbClr val="FFFFFF"/>
              </a:solidFill>
              <a:latin typeface="Roboto"/>
              <a:ea typeface="Roboto"/>
              <a:cs typeface="Roboto"/>
              <a:sym typeface="Roboto"/>
            </a:endParaRPr>
          </a:p>
          <a:p>
            <a:pPr marL="457200" marR="0" lvl="0" indent="-342900" algn="l" rtl="0">
              <a:lnSpc>
                <a:spcPct val="100000"/>
              </a:lnSpc>
              <a:spcBef>
                <a:spcPts val="0"/>
              </a:spcBef>
              <a:spcAft>
                <a:spcPts val="0"/>
              </a:spcAft>
              <a:buClr>
                <a:srgbClr val="FFFFFF"/>
              </a:buClr>
              <a:buSzPts val="1800"/>
              <a:buFont typeface="Roboto"/>
              <a:buChar char="●"/>
            </a:pPr>
            <a:r>
              <a:rPr lang="en" sz="1800" b="0" i="0" u="none" strike="noStrike" cap="none">
                <a:solidFill>
                  <a:srgbClr val="FFFFFF"/>
                </a:solidFill>
                <a:latin typeface="Roboto"/>
                <a:ea typeface="Roboto"/>
                <a:cs typeface="Roboto"/>
                <a:sym typeface="Roboto"/>
              </a:rPr>
              <a:t>Will be held in Term 4, date TBC.</a:t>
            </a:r>
            <a:endParaRPr sz="18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lt1"/>
              </a:buClr>
              <a:buSzPts val="6000"/>
              <a:buFont typeface="Roboto"/>
              <a:buNone/>
            </a:pPr>
            <a:endParaRPr sz="1800" b="0" i="0" u="none" strike="noStrike" cap="none">
              <a:solidFill>
                <a:srgbClr val="FFFFFF"/>
              </a:solidFill>
              <a:latin typeface="Roboto"/>
              <a:ea typeface="Roboto"/>
              <a:cs typeface="Roboto"/>
              <a:sym typeface="Roboto"/>
            </a:endParaRPr>
          </a:p>
          <a:p>
            <a:pPr marL="457200" marR="0" lvl="0" indent="-342900" algn="l" rtl="0">
              <a:lnSpc>
                <a:spcPct val="100000"/>
              </a:lnSpc>
              <a:spcBef>
                <a:spcPts val="0"/>
              </a:spcBef>
              <a:spcAft>
                <a:spcPts val="0"/>
              </a:spcAft>
              <a:buClr>
                <a:srgbClr val="FFFFFF"/>
              </a:buClr>
              <a:buSzPts val="1800"/>
              <a:buFont typeface="Roboto"/>
              <a:buChar char="●"/>
            </a:pPr>
            <a:r>
              <a:rPr lang="en" sz="1800" b="0" i="0" u="none" strike="noStrike" cap="none">
                <a:solidFill>
                  <a:srgbClr val="FFFFFF"/>
                </a:solidFill>
                <a:latin typeface="Roboto"/>
                <a:ea typeface="Roboto"/>
                <a:cs typeface="Roboto"/>
                <a:sym typeface="Roboto"/>
              </a:rPr>
              <a:t>Basic outline consists of:</a:t>
            </a:r>
            <a:r>
              <a:rPr lang="en" sz="1600" b="0" i="0" u="none" strike="noStrike" cap="none">
                <a:solidFill>
                  <a:srgbClr val="FFFFFF"/>
                </a:solidFill>
                <a:latin typeface="Roboto"/>
                <a:ea typeface="Roboto"/>
                <a:cs typeface="Roboto"/>
                <a:sym typeface="Roboto"/>
              </a:rPr>
              <a:t> </a:t>
            </a:r>
            <a:endParaRPr sz="1600" b="0" i="0" u="none" strike="noStrike" cap="none">
              <a:solidFill>
                <a:srgbClr val="FFFFFF"/>
              </a:solidFill>
              <a:latin typeface="Roboto"/>
              <a:ea typeface="Roboto"/>
              <a:cs typeface="Roboto"/>
              <a:sym typeface="Roboto"/>
            </a:endParaRPr>
          </a:p>
          <a:p>
            <a:pPr marL="914400" marR="0" lvl="1" indent="-330200" algn="l" rtl="0">
              <a:lnSpc>
                <a:spcPct val="100000"/>
              </a:lnSpc>
              <a:spcBef>
                <a:spcPts val="0"/>
              </a:spcBef>
              <a:spcAft>
                <a:spcPts val="0"/>
              </a:spcAft>
              <a:buClr>
                <a:srgbClr val="FFFFFF"/>
              </a:buClr>
              <a:buSzPts val="1600"/>
              <a:buFont typeface="Roboto"/>
              <a:buChar char="○"/>
            </a:pPr>
            <a:r>
              <a:rPr lang="en" sz="1600">
                <a:solidFill>
                  <a:srgbClr val="FFFFFF"/>
                </a:solidFill>
                <a:latin typeface="Roboto"/>
                <a:ea typeface="Roboto"/>
                <a:cs typeface="Roboto"/>
                <a:sym typeface="Roboto"/>
              </a:rPr>
              <a:t>Students undertake pre-arranged activities</a:t>
            </a:r>
            <a:endParaRPr sz="1600">
              <a:solidFill>
                <a:srgbClr val="FFFFFF"/>
              </a:solidFill>
              <a:latin typeface="Roboto"/>
              <a:ea typeface="Roboto"/>
              <a:cs typeface="Roboto"/>
              <a:sym typeface="Roboto"/>
            </a:endParaRPr>
          </a:p>
          <a:p>
            <a:pPr marL="914400" marR="0" lvl="1" indent="-330200" algn="l" rtl="0">
              <a:lnSpc>
                <a:spcPct val="100000"/>
              </a:lnSpc>
              <a:spcBef>
                <a:spcPts val="0"/>
              </a:spcBef>
              <a:spcAft>
                <a:spcPts val="0"/>
              </a:spcAft>
              <a:buClr>
                <a:srgbClr val="FFFFFF"/>
              </a:buClr>
              <a:buSzPts val="1600"/>
              <a:buFont typeface="Roboto"/>
              <a:buChar char="○"/>
            </a:pPr>
            <a:r>
              <a:rPr lang="en" sz="1600">
                <a:solidFill>
                  <a:srgbClr val="FFFFFF"/>
                </a:solidFill>
                <a:latin typeface="Roboto"/>
                <a:ea typeface="Roboto"/>
                <a:cs typeface="Roboto"/>
                <a:sym typeface="Roboto"/>
              </a:rPr>
              <a:t>Parents are asked to collect students early the next day</a:t>
            </a:r>
            <a:endParaRPr sz="1600">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lt1"/>
              </a:buClr>
              <a:buSzPts val="6000"/>
              <a:buFont typeface="Roboto"/>
              <a:buNone/>
            </a:pPr>
            <a:endParaRPr sz="1800" b="0" i="0" u="none" strike="noStrike" cap="none">
              <a:solidFill>
                <a:srgbClr val="FFFFFF"/>
              </a:solidFill>
              <a:latin typeface="Roboto"/>
              <a:ea typeface="Roboto"/>
              <a:cs typeface="Roboto"/>
              <a:sym typeface="Roboto"/>
            </a:endParaRPr>
          </a:p>
          <a:p>
            <a:pPr marL="457200" marR="0" lvl="0" indent="-342900" algn="l" rtl="0">
              <a:lnSpc>
                <a:spcPct val="100000"/>
              </a:lnSpc>
              <a:spcBef>
                <a:spcPts val="0"/>
              </a:spcBef>
              <a:spcAft>
                <a:spcPts val="0"/>
              </a:spcAft>
              <a:buClr>
                <a:srgbClr val="FFFFFF"/>
              </a:buClr>
              <a:buSzPts val="1800"/>
              <a:buFont typeface="Roboto"/>
              <a:buChar char="●"/>
            </a:pPr>
            <a:r>
              <a:rPr lang="en" sz="1800" b="0" i="0" u="none" strike="noStrike" cap="none">
                <a:solidFill>
                  <a:srgbClr val="FFFFFF"/>
                </a:solidFill>
                <a:latin typeface="Roboto"/>
                <a:ea typeface="Roboto"/>
                <a:cs typeface="Roboto"/>
                <a:sym typeface="Roboto"/>
              </a:rPr>
              <a:t>Further details will be provided closer to the date.</a:t>
            </a:r>
            <a:endParaRPr sz="18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chemeClr val="lt1"/>
              </a:buClr>
              <a:buSzPts val="6000"/>
              <a:buFont typeface="Roboto"/>
              <a:buNone/>
            </a:pPr>
            <a:endParaRPr sz="1800" b="0" i="0" u="none" strike="noStrike" cap="none">
              <a:solidFill>
                <a:srgbClr val="FFFFFF"/>
              </a:solidFill>
              <a:latin typeface="Roboto"/>
              <a:ea typeface="Roboto"/>
              <a:cs typeface="Roboto"/>
              <a:sym typeface="Roboto"/>
            </a:endParaRPr>
          </a:p>
          <a:p>
            <a:pPr marL="457200" marR="0" lvl="0" indent="-342900" algn="l" rtl="0">
              <a:lnSpc>
                <a:spcPct val="100000"/>
              </a:lnSpc>
              <a:spcBef>
                <a:spcPts val="0"/>
              </a:spcBef>
              <a:spcAft>
                <a:spcPts val="0"/>
              </a:spcAft>
              <a:buClr>
                <a:srgbClr val="FFFFFF"/>
              </a:buClr>
              <a:buSzPts val="1800"/>
              <a:buFont typeface="Roboto"/>
              <a:buChar char="●"/>
            </a:pPr>
            <a:r>
              <a:rPr lang="en" sz="1800" b="0" i="0" u="none" strike="noStrike" cap="none">
                <a:solidFill>
                  <a:srgbClr val="FFFFFF"/>
                </a:solidFill>
                <a:latin typeface="Roboto"/>
                <a:ea typeface="Roboto"/>
                <a:cs typeface="Roboto"/>
                <a:sym typeface="Roboto"/>
              </a:rPr>
              <a:t>The sleepover is in preparation for camps in Years 3 - 6.</a:t>
            </a:r>
            <a:endParaRPr sz="1800" b="0" i="0" u="none" strike="noStrike" cap="none">
              <a:solidFill>
                <a:srgbClr val="FFFFFF"/>
              </a:solidFill>
              <a:latin typeface="Roboto"/>
              <a:ea typeface="Roboto"/>
              <a:cs typeface="Roboto"/>
              <a:sym typeface="Roboto"/>
            </a:endParaRPr>
          </a:p>
          <a:p>
            <a:pPr marL="914400" marR="0" lvl="1" indent="-330200" algn="l" rtl="0">
              <a:lnSpc>
                <a:spcPct val="100000"/>
              </a:lnSpc>
              <a:spcBef>
                <a:spcPts val="0"/>
              </a:spcBef>
              <a:spcAft>
                <a:spcPts val="0"/>
              </a:spcAft>
              <a:buClr>
                <a:srgbClr val="FFFFFF"/>
              </a:buClr>
              <a:buSzPts val="1600"/>
              <a:buFont typeface="Roboto"/>
              <a:buChar char="○"/>
            </a:pPr>
            <a:r>
              <a:rPr lang="en" sz="1600">
                <a:solidFill>
                  <a:srgbClr val="FFFFFF"/>
                </a:solidFill>
                <a:latin typeface="Roboto"/>
                <a:ea typeface="Roboto"/>
                <a:cs typeface="Roboto"/>
                <a:sym typeface="Roboto"/>
              </a:rPr>
              <a:t>It is highly encouraged that all students attend the sleepover. If you have any concerns please see your classroom teacher or Mr </a:t>
            </a:r>
            <a:r>
              <a:rPr lang="en" sz="1600">
                <a:solidFill>
                  <a:srgbClr val="FFFFFF"/>
                </a:solidFill>
              </a:rPr>
              <a:t>Jones </a:t>
            </a:r>
            <a:endParaRPr sz="1600">
              <a:solidFill>
                <a:schemeClr val="lt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87875" y="357800"/>
            <a:ext cx="3204600" cy="953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2400"/>
              <a:buFont typeface="Roboto"/>
              <a:buNone/>
            </a:pPr>
            <a:r>
              <a:rPr lang="en" sz="2800" b="0" i="0" u="none" strike="noStrike" cap="none">
                <a:solidFill>
                  <a:schemeClr val="lt1"/>
                </a:solidFill>
                <a:latin typeface="Roboto"/>
                <a:ea typeface="Roboto"/>
                <a:cs typeface="Roboto"/>
                <a:sym typeface="Roboto"/>
              </a:rPr>
              <a:t>Classroom Helpers</a:t>
            </a:r>
            <a:endParaRPr sz="28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chemeClr val="lt1"/>
              </a:buClr>
              <a:buSzPts val="2400"/>
              <a:buFont typeface="Roboto"/>
              <a:buNone/>
            </a:pPr>
            <a:r>
              <a:rPr lang="en" sz="2000" b="0" i="0" u="none" strike="noStrike" cap="none">
                <a:solidFill>
                  <a:schemeClr val="lt1"/>
                </a:solidFill>
                <a:latin typeface="Roboto"/>
                <a:ea typeface="Roboto"/>
                <a:cs typeface="Roboto"/>
                <a:sym typeface="Roboto"/>
              </a:rPr>
              <a:t>(Catherine)</a:t>
            </a:r>
            <a:endParaRPr sz="2800" b="0" i="0" u="none" strike="noStrike" cap="none">
              <a:solidFill>
                <a:schemeClr val="lt1"/>
              </a:solidFill>
              <a:latin typeface="Roboto"/>
              <a:ea typeface="Roboto"/>
              <a:cs typeface="Roboto"/>
              <a:sym typeface="Roboto"/>
            </a:endParaRPr>
          </a:p>
        </p:txBody>
      </p:sp>
      <p:sp>
        <p:nvSpPr>
          <p:cNvPr id="154" name="Shape 154"/>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lt1"/>
              </a:buClr>
              <a:buSzPts val="1200"/>
              <a:buFont typeface="Roboto"/>
              <a:buNone/>
            </a:pPr>
            <a:r>
              <a:rPr lang="en" sz="1600" b="0" i="0" u="none" strike="noStrike" cap="none">
                <a:solidFill>
                  <a:schemeClr val="lt1"/>
                </a:solidFill>
                <a:latin typeface="Roboto"/>
                <a:ea typeface="Roboto"/>
                <a:cs typeface="Roboto"/>
                <a:sym typeface="Roboto"/>
              </a:rPr>
              <a:t>To volunteer in the classroom, ALL parents helpers need to complete these three steps.</a:t>
            </a:r>
            <a:endParaRPr sz="1600" b="0" i="0" u="none" strike="noStrike" cap="none">
              <a:solidFill>
                <a:schemeClr val="lt1"/>
              </a:solidFill>
              <a:latin typeface="Roboto"/>
              <a:ea typeface="Roboto"/>
              <a:cs typeface="Roboto"/>
              <a:sym typeface="Roboto"/>
            </a:endParaRPr>
          </a:p>
          <a:p>
            <a:pPr marL="0" marR="0" lvl="0" indent="0" algn="l" rtl="0">
              <a:lnSpc>
                <a:spcPct val="115000"/>
              </a:lnSpc>
              <a:spcBef>
                <a:spcPts val="1600"/>
              </a:spcBef>
              <a:spcAft>
                <a:spcPts val="0"/>
              </a:spcAft>
              <a:buClr>
                <a:schemeClr val="lt1"/>
              </a:buClr>
              <a:buSzPts val="1200"/>
              <a:buFont typeface="Roboto"/>
              <a:buNone/>
            </a:pPr>
            <a:endParaRPr sz="1600" b="0" i="0" u="none" strike="noStrike" cap="none">
              <a:solidFill>
                <a:schemeClr val="lt1"/>
              </a:solidFill>
              <a:latin typeface="Roboto"/>
              <a:ea typeface="Roboto"/>
              <a:cs typeface="Roboto"/>
              <a:sym typeface="Roboto"/>
            </a:endParaRPr>
          </a:p>
          <a:p>
            <a:pPr marL="0" marR="0" lvl="0" indent="0" algn="l" rtl="0">
              <a:lnSpc>
                <a:spcPct val="115000"/>
              </a:lnSpc>
              <a:spcBef>
                <a:spcPts val="1600"/>
              </a:spcBef>
              <a:spcAft>
                <a:spcPts val="1600"/>
              </a:spcAft>
              <a:buClr>
                <a:schemeClr val="lt1"/>
              </a:buClr>
              <a:buSzPts val="1200"/>
              <a:buFont typeface="Roboto"/>
              <a:buNone/>
            </a:pPr>
            <a:r>
              <a:rPr lang="en" sz="1600" b="0" i="0" u="none" strike="noStrike" cap="none">
                <a:solidFill>
                  <a:schemeClr val="lt1"/>
                </a:solidFill>
                <a:latin typeface="Roboto"/>
                <a:ea typeface="Roboto"/>
                <a:cs typeface="Roboto"/>
                <a:sym typeface="Roboto"/>
              </a:rPr>
              <a:t>Additionally, each class will need a parent representative to communicate and organise class events with families</a:t>
            </a:r>
            <a:endParaRPr sz="1600" b="0" i="0" u="none" strike="noStrike" cap="none">
              <a:solidFill>
                <a:schemeClr val="lt1"/>
              </a:solidFill>
              <a:latin typeface="Roboto"/>
              <a:ea typeface="Roboto"/>
              <a:cs typeface="Roboto"/>
              <a:sym typeface="Roboto"/>
            </a:endParaRPr>
          </a:p>
        </p:txBody>
      </p:sp>
      <p:sp>
        <p:nvSpPr>
          <p:cNvPr id="155" name="Shape 155"/>
          <p:cNvSpPr txBox="1">
            <a:spLocks noGrp="1"/>
          </p:cNvSpPr>
          <p:nvPr>
            <p:ph type="title"/>
          </p:nvPr>
        </p:nvSpPr>
        <p:spPr>
          <a:xfrm>
            <a:off x="4337500" y="514150"/>
            <a:ext cx="3753900" cy="962100"/>
          </a:xfrm>
          <a:prstGeom prst="rect">
            <a:avLst/>
          </a:prstGeom>
          <a:solidFill>
            <a:srgbClr val="741B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2400"/>
              <a:buFont typeface="Roboto"/>
              <a:buNone/>
            </a:pPr>
            <a:r>
              <a:rPr lang="en" sz="1600" b="0" i="0" u="none" strike="noStrike" cap="none">
                <a:solidFill>
                  <a:schemeClr val="lt1"/>
                </a:solidFill>
                <a:latin typeface="Roboto"/>
                <a:ea typeface="Roboto"/>
                <a:cs typeface="Roboto"/>
                <a:sym typeface="Roboto"/>
              </a:rPr>
              <a:t>You will need to provide the office with a copy of your Working with Children</a:t>
            </a:r>
            <a:endParaRPr sz="1600" b="0" i="0" u="none" strike="noStrike" cap="none">
              <a:solidFill>
                <a:schemeClr val="lt1"/>
              </a:solidFill>
              <a:latin typeface="Roboto"/>
              <a:ea typeface="Roboto"/>
              <a:cs typeface="Roboto"/>
              <a:sym typeface="Roboto"/>
            </a:endParaRPr>
          </a:p>
        </p:txBody>
      </p:sp>
      <p:cxnSp>
        <p:nvCxnSpPr>
          <p:cNvPr id="156" name="Shape 156"/>
          <p:cNvCxnSpPr>
            <a:stCxn id="155" idx="2"/>
            <a:endCxn id="157" idx="0"/>
          </p:cNvCxnSpPr>
          <p:nvPr/>
        </p:nvCxnSpPr>
        <p:spPr>
          <a:xfrm>
            <a:off x="6214450" y="1476250"/>
            <a:ext cx="0" cy="614400"/>
          </a:xfrm>
          <a:prstGeom prst="straightConnector1">
            <a:avLst/>
          </a:prstGeom>
          <a:noFill/>
          <a:ln w="9525" cap="flat" cmpd="sng">
            <a:solidFill>
              <a:schemeClr val="dk2"/>
            </a:solidFill>
            <a:prstDash val="solid"/>
            <a:round/>
            <a:headEnd type="none" w="med" len="med"/>
            <a:tailEnd type="none" w="med" len="med"/>
          </a:ln>
        </p:spPr>
      </p:cxnSp>
      <p:sp>
        <p:nvSpPr>
          <p:cNvPr id="157" name="Shape 157"/>
          <p:cNvSpPr txBox="1">
            <a:spLocks noGrp="1"/>
          </p:cNvSpPr>
          <p:nvPr>
            <p:ph type="title"/>
          </p:nvPr>
        </p:nvSpPr>
        <p:spPr>
          <a:xfrm>
            <a:off x="4337500" y="2090676"/>
            <a:ext cx="3753900" cy="962100"/>
          </a:xfrm>
          <a:prstGeom prst="rect">
            <a:avLst/>
          </a:prstGeom>
          <a:solidFill>
            <a:srgbClr val="741B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2400"/>
              <a:buFont typeface="Roboto"/>
              <a:buNone/>
            </a:pPr>
            <a:r>
              <a:rPr lang="en" sz="1600" b="0" i="0" u="none" strike="noStrike" cap="none">
                <a:solidFill>
                  <a:schemeClr val="lt1"/>
                </a:solidFill>
                <a:latin typeface="Roboto"/>
                <a:ea typeface="Roboto"/>
                <a:cs typeface="Roboto"/>
                <a:sym typeface="Roboto"/>
              </a:rPr>
              <a:t>Answer some simple questions about the Parent Training Sessions webinar on the TPS website </a:t>
            </a:r>
            <a:endParaRPr sz="1600" b="0" i="0" u="none" strike="noStrike" cap="none">
              <a:solidFill>
                <a:schemeClr val="lt1"/>
              </a:solidFill>
              <a:latin typeface="Roboto"/>
              <a:ea typeface="Roboto"/>
              <a:cs typeface="Roboto"/>
              <a:sym typeface="Roboto"/>
            </a:endParaRPr>
          </a:p>
        </p:txBody>
      </p:sp>
      <p:cxnSp>
        <p:nvCxnSpPr>
          <p:cNvPr id="158" name="Shape 158"/>
          <p:cNvCxnSpPr>
            <a:stCxn id="157" idx="2"/>
            <a:endCxn id="159" idx="0"/>
          </p:cNvCxnSpPr>
          <p:nvPr/>
        </p:nvCxnSpPr>
        <p:spPr>
          <a:xfrm>
            <a:off x="6214450" y="3052776"/>
            <a:ext cx="0" cy="614400"/>
          </a:xfrm>
          <a:prstGeom prst="straightConnector1">
            <a:avLst/>
          </a:prstGeom>
          <a:noFill/>
          <a:ln w="9525" cap="flat" cmpd="sng">
            <a:solidFill>
              <a:schemeClr val="dk2"/>
            </a:solidFill>
            <a:prstDash val="solid"/>
            <a:round/>
            <a:headEnd type="none" w="med" len="med"/>
            <a:tailEnd type="none" w="med" len="med"/>
          </a:ln>
        </p:spPr>
      </p:cxnSp>
      <p:sp>
        <p:nvSpPr>
          <p:cNvPr id="159" name="Shape 159"/>
          <p:cNvSpPr txBox="1">
            <a:spLocks noGrp="1"/>
          </p:cNvSpPr>
          <p:nvPr>
            <p:ph type="title"/>
          </p:nvPr>
        </p:nvSpPr>
        <p:spPr>
          <a:xfrm>
            <a:off x="4337501" y="3667157"/>
            <a:ext cx="3753900" cy="962100"/>
          </a:xfrm>
          <a:prstGeom prst="rect">
            <a:avLst/>
          </a:prstGeom>
          <a:solidFill>
            <a:srgbClr val="741B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2400"/>
              <a:buFont typeface="Roboto"/>
              <a:buNone/>
            </a:pPr>
            <a:r>
              <a:rPr lang="en" sz="1600" b="0" i="0" u="none" strike="noStrike" cap="none">
                <a:solidFill>
                  <a:schemeClr val="lt1"/>
                </a:solidFill>
                <a:latin typeface="Roboto"/>
                <a:ea typeface="Roboto"/>
                <a:cs typeface="Roboto"/>
                <a:sym typeface="Roboto"/>
              </a:rPr>
              <a:t>Sign up to the timetable outside each classroom</a:t>
            </a:r>
            <a:endParaRPr sz="1600" b="0" i="0" u="none" strike="noStrike" cap="none">
              <a:solidFill>
                <a:schemeClr val="lt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163"/>
        <p:cNvGrpSpPr/>
        <p:nvPr/>
      </p:nvGrpSpPr>
      <p:grpSpPr>
        <a:xfrm>
          <a:off x="0" y="0"/>
          <a:ext cx="0" cy="0"/>
          <a:chOff x="0" y="0"/>
          <a:chExt cx="0" cy="0"/>
        </a:xfrm>
      </p:grpSpPr>
      <p:pic>
        <p:nvPicPr>
          <p:cNvPr id="164" name="Shape 164"/>
          <p:cNvPicPr preferRelativeResize="0"/>
          <p:nvPr/>
        </p:nvPicPr>
        <p:blipFill rotWithShape="1">
          <a:blip r:embed="rId3">
            <a:alphaModFix/>
          </a:blip>
          <a:srcRect l="3686" t="2793" r="12504" b="857"/>
          <a:stretch/>
        </p:blipFill>
        <p:spPr>
          <a:xfrm>
            <a:off x="0" y="0"/>
            <a:ext cx="9144000" cy="5143500"/>
          </a:xfrm>
          <a:prstGeom prst="rect">
            <a:avLst/>
          </a:prstGeom>
          <a:noFill/>
          <a:ln>
            <a:noFill/>
          </a:ln>
        </p:spPr>
      </p:pic>
      <p:sp>
        <p:nvSpPr>
          <p:cNvPr id="165" name="Shape 165"/>
          <p:cNvSpPr txBox="1">
            <a:spLocks noGrp="1"/>
          </p:cNvSpPr>
          <p:nvPr>
            <p:ph type="title"/>
          </p:nvPr>
        </p:nvSpPr>
        <p:spPr>
          <a:xfrm>
            <a:off x="460950" y="-150"/>
            <a:ext cx="8222100" cy="514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4200"/>
              <a:buFont typeface="Roboto"/>
              <a:buNone/>
            </a:pPr>
            <a:r>
              <a:rPr lang="en" sz="4200" b="0" i="0" u="none" strike="noStrike" cap="none">
                <a:solidFill>
                  <a:schemeClr val="lt1"/>
                </a:solidFill>
                <a:latin typeface="Roboto"/>
                <a:ea typeface="Roboto"/>
                <a:cs typeface="Roboto"/>
                <a:sym typeface="Roboto"/>
              </a:rPr>
              <a:t>Questions</a:t>
            </a:r>
            <a:endParaRPr sz="4200" b="0"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chemeClr val="lt1"/>
              </a:buClr>
              <a:buSzPts val="4200"/>
              <a:buFont typeface="Roboto"/>
              <a:buNone/>
            </a:pPr>
            <a:endParaRPr sz="4200" b="0" i="0" u="none" strike="noStrike" cap="none">
              <a:solidFill>
                <a:schemeClr val="lt1"/>
              </a:solidFill>
              <a:latin typeface="Roboto"/>
              <a:ea typeface="Roboto"/>
              <a:cs typeface="Roboto"/>
              <a:sym typeface="Roboto"/>
            </a:endParaRPr>
          </a:p>
          <a:p>
            <a:pPr marL="0" marR="0" lvl="0" indent="0" algn="l" rtl="0">
              <a:lnSpc>
                <a:spcPct val="115000"/>
              </a:lnSpc>
              <a:spcBef>
                <a:spcPts val="0"/>
              </a:spcBef>
              <a:spcAft>
                <a:spcPts val="1600"/>
              </a:spcAft>
              <a:buClr>
                <a:schemeClr val="lt1"/>
              </a:buClr>
              <a:buSzPts val="4200"/>
              <a:buFont typeface="Roboto"/>
              <a:buNone/>
            </a:pPr>
            <a:r>
              <a:rPr lang="en" sz="1800" b="0" i="0" u="none" strike="noStrike" cap="none">
                <a:solidFill>
                  <a:srgbClr val="D9D9D9"/>
                </a:solidFill>
                <a:latin typeface="Roboto"/>
                <a:ea typeface="Roboto"/>
                <a:cs typeface="Roboto"/>
                <a:sym typeface="Roboto"/>
              </a:rPr>
              <a:t>Thank you attending the Grade 2 Parent Information Night. We appreciate your support.</a:t>
            </a:r>
            <a:endParaRPr sz="4200" b="0" i="0" u="none" strike="noStrike" cap="none">
              <a:solidFill>
                <a:srgbClr val="D9D9D9"/>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descr="4-311-maths.jpg"/>
          <p:cNvPicPr preferRelativeResize="0"/>
          <p:nvPr/>
        </p:nvPicPr>
        <p:blipFill rotWithShape="1">
          <a:blip r:embed="rId3">
            <a:alphaModFix/>
          </a:blip>
          <a:srcRect t="5004" b="4995"/>
          <a:stretch/>
        </p:blipFill>
        <p:spPr>
          <a:xfrm>
            <a:off x="150" y="0"/>
            <a:ext cx="9143999" cy="5143501"/>
          </a:xfrm>
          <a:prstGeom prst="rect">
            <a:avLst/>
          </a:prstGeom>
          <a:noFill/>
          <a:ln>
            <a:noFill/>
          </a:ln>
        </p:spPr>
      </p:pic>
      <p:sp>
        <p:nvSpPr>
          <p:cNvPr id="74" name="Shape 74"/>
          <p:cNvSpPr txBox="1">
            <a:spLocks noGrp="1"/>
          </p:cNvSpPr>
          <p:nvPr>
            <p:ph type="title"/>
          </p:nvPr>
        </p:nvSpPr>
        <p:spPr>
          <a:xfrm>
            <a:off x="490250" y="488250"/>
            <a:ext cx="8420400" cy="409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6000"/>
              <a:buFont typeface="Roboto"/>
              <a:buNone/>
            </a:pPr>
            <a:r>
              <a:rPr lang="en" sz="3000" b="1" i="0" u="none" strike="noStrike" cap="none">
                <a:solidFill>
                  <a:schemeClr val="lt1"/>
                </a:solidFill>
                <a:latin typeface="Roboto"/>
                <a:ea typeface="Roboto"/>
                <a:cs typeface="Roboto"/>
                <a:sym typeface="Roboto"/>
              </a:rPr>
              <a:t>Welcome </a:t>
            </a:r>
            <a:r>
              <a:rPr lang="en" sz="2000" b="0" i="0" u="none" strike="noStrike" cap="none">
                <a:solidFill>
                  <a:schemeClr val="lt1"/>
                </a:solidFill>
                <a:latin typeface="Roboto"/>
                <a:ea typeface="Roboto"/>
                <a:cs typeface="Roboto"/>
                <a:sym typeface="Roboto"/>
              </a:rPr>
              <a:t>(</a:t>
            </a:r>
            <a:r>
              <a:rPr lang="en" sz="2000"/>
              <a:t>Aaron</a:t>
            </a:r>
            <a:r>
              <a:rPr lang="en" sz="2000" b="0" i="0" u="none" strike="noStrike" cap="none">
                <a:solidFill>
                  <a:schemeClr val="lt1"/>
                </a:solidFill>
                <a:latin typeface="Roboto"/>
                <a:ea typeface="Roboto"/>
                <a:cs typeface="Roboto"/>
                <a:sym typeface="Roboto"/>
              </a:rPr>
              <a:t>)</a:t>
            </a:r>
            <a:endParaRPr sz="2000" b="0" i="0" u="none" strike="noStrike" cap="none">
              <a:solidFill>
                <a:schemeClr val="lt1"/>
              </a:solidFill>
              <a:latin typeface="Roboto"/>
              <a:ea typeface="Roboto"/>
              <a:cs typeface="Roboto"/>
              <a:sym typeface="Roboto"/>
            </a:endParaRPr>
          </a:p>
          <a:p>
            <a:pPr marL="0" marR="0" lvl="0" indent="0" algn="l" rtl="0">
              <a:lnSpc>
                <a:spcPct val="90000"/>
              </a:lnSpc>
              <a:spcBef>
                <a:spcPts val="0"/>
              </a:spcBef>
              <a:spcAft>
                <a:spcPts val="0"/>
              </a:spcAft>
              <a:buNone/>
            </a:pPr>
            <a:endParaRPr sz="1800" b="0" i="0" u="none" strike="noStrike" cap="none">
              <a:solidFill>
                <a:schemeClr val="lt1"/>
              </a:solidFill>
              <a:latin typeface="Roboto"/>
              <a:ea typeface="Roboto"/>
              <a:cs typeface="Roboto"/>
              <a:sym typeface="Roboto"/>
            </a:endParaRPr>
          </a:p>
          <a:p>
            <a:pPr marL="457200" marR="0" lvl="0" indent="-342900" algn="l" rtl="0">
              <a:lnSpc>
                <a:spcPct val="90000"/>
              </a:lnSpc>
              <a:spcBef>
                <a:spcPts val="0"/>
              </a:spcBef>
              <a:spcAft>
                <a:spcPts val="0"/>
              </a:spcAft>
              <a:buClr>
                <a:schemeClr val="lt1"/>
              </a:buClr>
              <a:buSzPts val="1800"/>
              <a:buFont typeface="Roboto"/>
              <a:buChar char="●"/>
            </a:pPr>
            <a:r>
              <a:rPr lang="en" sz="1800" b="1" i="0" u="none" strike="noStrike" cap="none">
                <a:solidFill>
                  <a:schemeClr val="lt1"/>
                </a:solidFill>
                <a:latin typeface="Roboto"/>
                <a:ea typeface="Roboto"/>
                <a:cs typeface="Roboto"/>
                <a:sym typeface="Roboto"/>
              </a:rPr>
              <a:t>Curriculum in Grade 2</a:t>
            </a:r>
            <a:endParaRPr sz="1800" b="0" i="0" u="none" strike="noStrike" cap="none">
              <a:solidFill>
                <a:schemeClr val="lt1"/>
              </a:solidFill>
              <a:latin typeface="Roboto"/>
              <a:ea typeface="Roboto"/>
              <a:cs typeface="Roboto"/>
              <a:sym typeface="Roboto"/>
            </a:endParaRPr>
          </a:p>
          <a:p>
            <a:pPr marL="914400" lvl="1" indent="-330200" rtl="0">
              <a:lnSpc>
                <a:spcPct val="9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Reading</a:t>
            </a:r>
            <a:endParaRPr sz="1600">
              <a:solidFill>
                <a:schemeClr val="lt1"/>
              </a:solidFill>
              <a:latin typeface="Roboto"/>
              <a:ea typeface="Roboto"/>
              <a:cs typeface="Roboto"/>
              <a:sym typeface="Roboto"/>
            </a:endParaRPr>
          </a:p>
          <a:p>
            <a:pPr marL="914400" lvl="1" indent="-330200" rtl="0">
              <a:lnSpc>
                <a:spcPct val="90000"/>
              </a:lnSpc>
              <a:spcBef>
                <a:spcPts val="388"/>
              </a:spcBef>
              <a:spcAft>
                <a:spcPts val="0"/>
              </a:spcAft>
              <a:buClr>
                <a:schemeClr val="lt1"/>
              </a:buClr>
              <a:buSzPts val="1600"/>
              <a:buFont typeface="Roboto"/>
              <a:buChar char="○"/>
            </a:pPr>
            <a:r>
              <a:rPr lang="en" sz="1600">
                <a:solidFill>
                  <a:schemeClr val="lt1"/>
                </a:solidFill>
                <a:latin typeface="Roboto"/>
                <a:ea typeface="Roboto"/>
                <a:cs typeface="Roboto"/>
                <a:sym typeface="Roboto"/>
              </a:rPr>
              <a:t>Writing</a:t>
            </a:r>
            <a:endParaRPr sz="1600">
              <a:solidFill>
                <a:schemeClr val="lt1"/>
              </a:solidFill>
              <a:latin typeface="Roboto"/>
              <a:ea typeface="Roboto"/>
              <a:cs typeface="Roboto"/>
              <a:sym typeface="Roboto"/>
            </a:endParaRPr>
          </a:p>
          <a:p>
            <a:pPr marL="914400" lvl="1" indent="-330200" rtl="0">
              <a:lnSpc>
                <a:spcPct val="90000"/>
              </a:lnSpc>
              <a:spcBef>
                <a:spcPts val="388"/>
              </a:spcBef>
              <a:spcAft>
                <a:spcPts val="0"/>
              </a:spcAft>
              <a:buClr>
                <a:schemeClr val="lt1"/>
              </a:buClr>
              <a:buSzPts val="1600"/>
              <a:buFont typeface="Roboto"/>
              <a:buChar char="○"/>
            </a:pPr>
            <a:r>
              <a:rPr lang="en" sz="1600">
                <a:solidFill>
                  <a:schemeClr val="lt1"/>
                </a:solidFill>
                <a:latin typeface="Roboto"/>
                <a:ea typeface="Roboto"/>
                <a:cs typeface="Roboto"/>
                <a:sym typeface="Roboto"/>
              </a:rPr>
              <a:t>Numeracy</a:t>
            </a:r>
            <a:endParaRPr sz="1600">
              <a:solidFill>
                <a:schemeClr val="lt1"/>
              </a:solidFill>
              <a:latin typeface="Roboto"/>
              <a:ea typeface="Roboto"/>
              <a:cs typeface="Roboto"/>
              <a:sym typeface="Roboto"/>
            </a:endParaRPr>
          </a:p>
          <a:p>
            <a:pPr marL="914400" lvl="1" indent="-330200" rtl="0">
              <a:lnSpc>
                <a:spcPct val="90000"/>
              </a:lnSpc>
              <a:spcBef>
                <a:spcPts val="388"/>
              </a:spcBef>
              <a:spcAft>
                <a:spcPts val="0"/>
              </a:spcAft>
              <a:buClr>
                <a:schemeClr val="lt1"/>
              </a:buClr>
              <a:buSzPts val="1600"/>
              <a:buFont typeface="Roboto"/>
              <a:buChar char="○"/>
            </a:pPr>
            <a:r>
              <a:rPr lang="en" sz="1600">
                <a:solidFill>
                  <a:schemeClr val="lt1"/>
                </a:solidFill>
                <a:latin typeface="Roboto"/>
                <a:ea typeface="Roboto"/>
                <a:cs typeface="Roboto"/>
                <a:sym typeface="Roboto"/>
              </a:rPr>
              <a:t>Inquiry (Science, Geography &amp; History)</a:t>
            </a:r>
            <a:endParaRPr sz="1600">
              <a:solidFill>
                <a:schemeClr val="lt1"/>
              </a:solidFill>
              <a:latin typeface="Roboto"/>
              <a:ea typeface="Roboto"/>
              <a:cs typeface="Roboto"/>
              <a:sym typeface="Roboto"/>
            </a:endParaRPr>
          </a:p>
          <a:p>
            <a:pPr marL="457200" marR="0" lvl="0" indent="-342900" algn="l" rtl="0">
              <a:lnSpc>
                <a:spcPct val="90000"/>
              </a:lnSpc>
              <a:spcBef>
                <a:spcPts val="0"/>
              </a:spcBef>
              <a:spcAft>
                <a:spcPts val="0"/>
              </a:spcAft>
              <a:buClr>
                <a:schemeClr val="lt1"/>
              </a:buClr>
              <a:buSzPts val="1800"/>
              <a:buFont typeface="Roboto"/>
              <a:buChar char="●"/>
            </a:pPr>
            <a:r>
              <a:rPr lang="en" sz="1800" b="1" i="0" u="none" strike="noStrike" cap="none">
                <a:solidFill>
                  <a:schemeClr val="lt1"/>
                </a:solidFill>
                <a:latin typeface="Roboto"/>
                <a:ea typeface="Roboto"/>
                <a:cs typeface="Roboto"/>
                <a:sym typeface="Roboto"/>
              </a:rPr>
              <a:t>Digital Literacy (Cyber Safety)</a:t>
            </a:r>
            <a:endParaRPr sz="1800" b="1" i="0" u="none" strike="noStrike" cap="none">
              <a:solidFill>
                <a:schemeClr val="lt1"/>
              </a:solidFill>
              <a:latin typeface="Roboto"/>
              <a:ea typeface="Roboto"/>
              <a:cs typeface="Roboto"/>
              <a:sym typeface="Roboto"/>
            </a:endParaRPr>
          </a:p>
          <a:p>
            <a:pPr marL="457200" marR="0" lvl="0" indent="-342900" algn="l" rtl="0">
              <a:lnSpc>
                <a:spcPct val="90000"/>
              </a:lnSpc>
              <a:spcBef>
                <a:spcPts val="0"/>
              </a:spcBef>
              <a:spcAft>
                <a:spcPts val="0"/>
              </a:spcAft>
              <a:buClr>
                <a:schemeClr val="lt1"/>
              </a:buClr>
              <a:buSzPts val="1800"/>
              <a:buFont typeface="Roboto"/>
              <a:buChar char="●"/>
            </a:pPr>
            <a:r>
              <a:rPr lang="en" sz="1800" b="1" i="0" u="none" strike="noStrike" cap="none">
                <a:solidFill>
                  <a:schemeClr val="lt1"/>
                </a:solidFill>
                <a:latin typeface="Roboto"/>
                <a:ea typeface="Roboto"/>
                <a:cs typeface="Roboto"/>
                <a:sym typeface="Roboto"/>
              </a:rPr>
              <a:t>Specialist classes</a:t>
            </a:r>
            <a:endParaRPr sz="1800" b="1" i="0" u="none" strike="noStrike" cap="none">
              <a:solidFill>
                <a:schemeClr val="lt1"/>
              </a:solidFill>
              <a:latin typeface="Roboto"/>
              <a:ea typeface="Roboto"/>
              <a:cs typeface="Roboto"/>
              <a:sym typeface="Roboto"/>
            </a:endParaRPr>
          </a:p>
          <a:p>
            <a:pPr marL="457200" marR="0" lvl="0" indent="-342900" algn="l" rtl="0">
              <a:lnSpc>
                <a:spcPct val="90000"/>
              </a:lnSpc>
              <a:spcBef>
                <a:spcPts val="0"/>
              </a:spcBef>
              <a:spcAft>
                <a:spcPts val="0"/>
              </a:spcAft>
              <a:buClr>
                <a:schemeClr val="lt1"/>
              </a:buClr>
              <a:buSzPts val="1800"/>
              <a:buFont typeface="Roboto"/>
              <a:buChar char="●"/>
            </a:pPr>
            <a:r>
              <a:rPr lang="en" sz="1800" b="1" i="0" u="none" strike="noStrike" cap="none">
                <a:solidFill>
                  <a:schemeClr val="lt1"/>
                </a:solidFill>
                <a:latin typeface="Roboto"/>
                <a:ea typeface="Roboto"/>
                <a:cs typeface="Roboto"/>
                <a:sym typeface="Roboto"/>
              </a:rPr>
              <a:t>Homework</a:t>
            </a:r>
            <a:endParaRPr sz="1800" b="0" i="0" u="none" strike="noStrike" cap="none">
              <a:solidFill>
                <a:schemeClr val="lt1"/>
              </a:solidFill>
              <a:latin typeface="Roboto"/>
              <a:ea typeface="Roboto"/>
              <a:cs typeface="Roboto"/>
              <a:sym typeface="Roboto"/>
            </a:endParaRPr>
          </a:p>
          <a:p>
            <a:pPr marL="457200" marR="0" lvl="0" indent="-342900" algn="l" rtl="0">
              <a:lnSpc>
                <a:spcPct val="90000"/>
              </a:lnSpc>
              <a:spcBef>
                <a:spcPts val="0"/>
              </a:spcBef>
              <a:spcAft>
                <a:spcPts val="0"/>
              </a:spcAft>
              <a:buClr>
                <a:schemeClr val="lt1"/>
              </a:buClr>
              <a:buSzPts val="1800"/>
              <a:buFont typeface="Roboto"/>
              <a:buChar char="●"/>
            </a:pPr>
            <a:r>
              <a:rPr lang="en" sz="1800" b="1" i="0" u="none" strike="noStrike" cap="none">
                <a:solidFill>
                  <a:schemeClr val="lt1"/>
                </a:solidFill>
                <a:latin typeface="Roboto"/>
                <a:ea typeface="Roboto"/>
                <a:cs typeface="Roboto"/>
                <a:sym typeface="Roboto"/>
              </a:rPr>
              <a:t>Year 2 Sleepover</a:t>
            </a:r>
            <a:endParaRPr sz="1800" b="1" i="0" u="none" strike="noStrike" cap="none">
              <a:solidFill>
                <a:schemeClr val="lt1"/>
              </a:solidFill>
              <a:latin typeface="Roboto"/>
              <a:ea typeface="Roboto"/>
              <a:cs typeface="Roboto"/>
              <a:sym typeface="Roboto"/>
            </a:endParaRPr>
          </a:p>
          <a:p>
            <a:pPr marL="457200" marR="0" lvl="0" indent="-342900" algn="l" rtl="0">
              <a:lnSpc>
                <a:spcPct val="90000"/>
              </a:lnSpc>
              <a:spcBef>
                <a:spcPts val="0"/>
              </a:spcBef>
              <a:spcAft>
                <a:spcPts val="0"/>
              </a:spcAft>
              <a:buClr>
                <a:schemeClr val="lt1"/>
              </a:buClr>
              <a:buSzPts val="1800"/>
              <a:buFont typeface="Roboto"/>
              <a:buChar char="●"/>
            </a:pPr>
            <a:r>
              <a:rPr lang="en" sz="1800" b="1" i="0" u="none" strike="noStrike" cap="none">
                <a:solidFill>
                  <a:schemeClr val="lt1"/>
                </a:solidFill>
                <a:latin typeface="Roboto"/>
                <a:ea typeface="Roboto"/>
                <a:cs typeface="Roboto"/>
                <a:sym typeface="Roboto"/>
              </a:rPr>
              <a:t>Code of Conduct &amp; Behaviour</a:t>
            </a:r>
            <a:endParaRPr sz="1800" b="1" i="0" u="none" strike="noStrike" cap="none">
              <a:solidFill>
                <a:schemeClr val="lt1"/>
              </a:solidFill>
              <a:latin typeface="Roboto"/>
              <a:ea typeface="Roboto"/>
              <a:cs typeface="Roboto"/>
              <a:sym typeface="Roboto"/>
            </a:endParaRPr>
          </a:p>
          <a:p>
            <a:pPr marL="457200" marR="0" lvl="0" indent="-342900" algn="l" rtl="0">
              <a:lnSpc>
                <a:spcPct val="90000"/>
              </a:lnSpc>
              <a:spcBef>
                <a:spcPts val="0"/>
              </a:spcBef>
              <a:spcAft>
                <a:spcPts val="0"/>
              </a:spcAft>
              <a:buClr>
                <a:schemeClr val="lt1"/>
              </a:buClr>
              <a:buSzPts val="1800"/>
              <a:buFont typeface="Roboto"/>
              <a:buChar char="●"/>
            </a:pPr>
            <a:r>
              <a:rPr lang="en" sz="1800" b="1" i="0" u="none" strike="noStrike" cap="none">
                <a:solidFill>
                  <a:schemeClr val="lt1"/>
                </a:solidFill>
                <a:latin typeface="Roboto"/>
                <a:ea typeface="Roboto"/>
                <a:cs typeface="Roboto"/>
                <a:sym typeface="Roboto"/>
              </a:rPr>
              <a:t>Question Time</a:t>
            </a:r>
            <a:endParaRPr sz="1800" b="0" i="0" u="none" strike="noStrike" cap="none">
              <a:solidFill>
                <a:schemeClr val="lt1"/>
              </a:solidFill>
              <a:latin typeface="Roboto"/>
              <a:ea typeface="Roboto"/>
              <a:cs typeface="Roboto"/>
              <a:sym typeface="Roboto"/>
            </a:endParaRPr>
          </a:p>
        </p:txBody>
      </p:sp>
      <p:pic>
        <p:nvPicPr>
          <p:cNvPr id="75" name="Shape 75"/>
          <p:cNvPicPr preferRelativeResize="0"/>
          <p:nvPr/>
        </p:nvPicPr>
        <p:blipFill rotWithShape="1">
          <a:blip r:embed="rId4">
            <a:alphaModFix/>
          </a:blip>
          <a:srcRect/>
          <a:stretch/>
        </p:blipFill>
        <p:spPr>
          <a:xfrm>
            <a:off x="6140136" y="148145"/>
            <a:ext cx="2616900" cy="2607600"/>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p:nvPr/>
        </p:nvSpPr>
        <p:spPr>
          <a:xfrm>
            <a:off x="-8550" y="0"/>
            <a:ext cx="9161100" cy="2484600"/>
          </a:xfrm>
          <a:prstGeom prst="rect">
            <a:avLst/>
          </a:prstGeom>
          <a:solidFill>
            <a:srgbClr val="741B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Shape 81"/>
          <p:cNvSpPr txBox="1">
            <a:spLocks noGrp="1"/>
          </p:cNvSpPr>
          <p:nvPr>
            <p:ph type="title" idx="4294967295"/>
          </p:nvPr>
        </p:nvSpPr>
        <p:spPr>
          <a:xfrm>
            <a:off x="311700" y="220100"/>
            <a:ext cx="8520600" cy="1012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200"/>
              <a:buFont typeface="Roboto"/>
              <a:buNone/>
            </a:pPr>
            <a:r>
              <a:rPr lang="en" sz="3200" b="0" i="0" u="none" strike="noStrike" cap="none">
                <a:solidFill>
                  <a:schemeClr val="lt1"/>
                </a:solidFill>
                <a:latin typeface="Roboto"/>
                <a:ea typeface="Roboto"/>
                <a:cs typeface="Roboto"/>
                <a:sym typeface="Roboto"/>
              </a:rPr>
              <a:t>201</a:t>
            </a:r>
            <a:r>
              <a:rPr lang="en"/>
              <a:t>8</a:t>
            </a:r>
            <a:r>
              <a:rPr lang="en" sz="3200" b="0" i="0" u="none" strike="noStrike" cap="none">
                <a:solidFill>
                  <a:schemeClr val="lt1"/>
                </a:solidFill>
                <a:latin typeface="Roboto"/>
                <a:ea typeface="Roboto"/>
                <a:cs typeface="Roboto"/>
                <a:sym typeface="Roboto"/>
              </a:rPr>
              <a:t> Year 2 Team</a:t>
            </a:r>
            <a:endParaRPr sz="3200" b="0" i="0" u="none" strike="noStrike" cap="none">
              <a:solidFill>
                <a:schemeClr val="lt1"/>
              </a:solidFill>
              <a:latin typeface="Roboto"/>
              <a:ea typeface="Roboto"/>
              <a:cs typeface="Roboto"/>
              <a:sym typeface="Roboto"/>
            </a:endParaRPr>
          </a:p>
          <a:p>
            <a:pPr marL="0" marR="0" lvl="0" indent="0" algn="ctr" rtl="0">
              <a:lnSpc>
                <a:spcPct val="100000"/>
              </a:lnSpc>
              <a:spcBef>
                <a:spcPts val="400"/>
              </a:spcBef>
              <a:spcAft>
                <a:spcPts val="400"/>
              </a:spcAft>
              <a:buClr>
                <a:schemeClr val="lt1"/>
              </a:buClr>
              <a:buSzPts val="3200"/>
              <a:buFont typeface="Roboto"/>
              <a:buNone/>
            </a:pPr>
            <a:endParaRPr sz="1600" b="0" i="1" u="none" strike="noStrike" cap="none">
              <a:solidFill>
                <a:schemeClr val="lt1"/>
              </a:solidFill>
              <a:latin typeface="Roboto"/>
              <a:ea typeface="Roboto"/>
              <a:cs typeface="Roboto"/>
              <a:sym typeface="Roboto"/>
            </a:endParaRPr>
          </a:p>
        </p:txBody>
      </p:sp>
      <p:pic>
        <p:nvPicPr>
          <p:cNvPr id="82" name="Shape 82"/>
          <p:cNvPicPr preferRelativeResize="0"/>
          <p:nvPr/>
        </p:nvPicPr>
        <p:blipFill rotWithShape="1">
          <a:blip r:embed="rId3">
            <a:alphaModFix/>
          </a:blip>
          <a:srcRect t="16577" b="16577"/>
          <a:stretch/>
        </p:blipFill>
        <p:spPr>
          <a:xfrm>
            <a:off x="3906768" y="1318045"/>
            <a:ext cx="1644300" cy="1644000"/>
          </a:xfrm>
          <a:prstGeom prst="ellipse">
            <a:avLst/>
          </a:prstGeom>
          <a:noFill/>
          <a:ln>
            <a:noFill/>
          </a:ln>
        </p:spPr>
      </p:pic>
      <p:sp>
        <p:nvSpPr>
          <p:cNvPr id="83" name="Shape 83"/>
          <p:cNvSpPr txBox="1">
            <a:spLocks noGrp="1"/>
          </p:cNvSpPr>
          <p:nvPr>
            <p:ph type="title" idx="4294967295"/>
          </p:nvPr>
        </p:nvSpPr>
        <p:spPr>
          <a:xfrm>
            <a:off x="3652676" y="3189850"/>
            <a:ext cx="2152500" cy="5787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3200"/>
              <a:buFont typeface="Roboto"/>
              <a:buNone/>
            </a:pPr>
            <a:r>
              <a:rPr lang="en" sz="1800">
                <a:solidFill>
                  <a:srgbClr val="0B5394"/>
                </a:solidFill>
              </a:rPr>
              <a:t>Brittany Wren</a:t>
            </a:r>
            <a:endParaRPr sz="1800" b="0" i="0" u="none" strike="noStrike" cap="none">
              <a:solidFill>
                <a:srgbClr val="0B5394"/>
              </a:solidFill>
              <a:latin typeface="Roboto"/>
              <a:ea typeface="Roboto"/>
              <a:cs typeface="Roboto"/>
              <a:sym typeface="Roboto"/>
            </a:endParaRPr>
          </a:p>
          <a:p>
            <a:pPr marL="0" marR="0" lvl="0" indent="0" algn="ctr" rtl="0">
              <a:lnSpc>
                <a:spcPct val="100000"/>
              </a:lnSpc>
              <a:spcBef>
                <a:spcPts val="0"/>
              </a:spcBef>
              <a:spcAft>
                <a:spcPts val="0"/>
              </a:spcAft>
              <a:buClr>
                <a:schemeClr val="lt1"/>
              </a:buClr>
              <a:buSzPts val="3200"/>
              <a:buFont typeface="Roboto"/>
              <a:buNone/>
            </a:pPr>
            <a:r>
              <a:rPr lang="en" sz="1800" b="0" i="0" u="none" strike="noStrike" cap="none">
                <a:solidFill>
                  <a:srgbClr val="0B5394"/>
                </a:solidFill>
                <a:latin typeface="Roboto"/>
                <a:ea typeface="Roboto"/>
                <a:cs typeface="Roboto"/>
                <a:sym typeface="Roboto"/>
              </a:rPr>
              <a:t>2B</a:t>
            </a:r>
            <a:endParaRPr sz="1800" b="0" i="0" u="none" strike="noStrike" cap="none">
              <a:solidFill>
                <a:srgbClr val="0B5394"/>
              </a:solidFill>
              <a:latin typeface="Roboto"/>
              <a:ea typeface="Roboto"/>
              <a:cs typeface="Roboto"/>
              <a:sym typeface="Roboto"/>
            </a:endParaRPr>
          </a:p>
        </p:txBody>
      </p:sp>
      <p:pic>
        <p:nvPicPr>
          <p:cNvPr id="84" name="Shape 84" descr="Catherine Segrave.jpg"/>
          <p:cNvPicPr preferRelativeResize="0"/>
          <p:nvPr/>
        </p:nvPicPr>
        <p:blipFill rotWithShape="1">
          <a:blip r:embed="rId4">
            <a:alphaModFix/>
          </a:blip>
          <a:srcRect t="12502" b="12494"/>
          <a:stretch/>
        </p:blipFill>
        <p:spPr>
          <a:xfrm>
            <a:off x="6494700" y="1317895"/>
            <a:ext cx="1644300" cy="1644300"/>
          </a:xfrm>
          <a:prstGeom prst="ellipse">
            <a:avLst/>
          </a:prstGeom>
          <a:noFill/>
          <a:ln>
            <a:noFill/>
          </a:ln>
        </p:spPr>
      </p:pic>
      <p:sp>
        <p:nvSpPr>
          <p:cNvPr id="85" name="Shape 85"/>
          <p:cNvSpPr txBox="1">
            <a:spLocks noGrp="1"/>
          </p:cNvSpPr>
          <p:nvPr>
            <p:ph type="title" idx="4294967295"/>
          </p:nvPr>
        </p:nvSpPr>
        <p:spPr>
          <a:xfrm>
            <a:off x="927650" y="3189844"/>
            <a:ext cx="2022300" cy="5787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3200"/>
              <a:buFont typeface="Roboto"/>
              <a:buNone/>
            </a:pPr>
            <a:r>
              <a:rPr lang="en" sz="1800" b="0" i="0" u="none" strike="noStrike" cap="none">
                <a:solidFill>
                  <a:srgbClr val="0B5394"/>
                </a:solidFill>
                <a:latin typeface="Roboto"/>
                <a:ea typeface="Roboto"/>
                <a:cs typeface="Roboto"/>
                <a:sym typeface="Roboto"/>
              </a:rPr>
              <a:t>Aaron Jones </a:t>
            </a:r>
            <a:endParaRPr sz="1800" b="0" i="0" u="none" strike="noStrike" cap="none">
              <a:solidFill>
                <a:srgbClr val="0B5394"/>
              </a:solidFill>
              <a:latin typeface="Roboto"/>
              <a:ea typeface="Roboto"/>
              <a:cs typeface="Roboto"/>
              <a:sym typeface="Roboto"/>
            </a:endParaRPr>
          </a:p>
          <a:p>
            <a:pPr marL="0" marR="0" lvl="0" indent="0" algn="ctr" rtl="0">
              <a:lnSpc>
                <a:spcPct val="100000"/>
              </a:lnSpc>
              <a:spcBef>
                <a:spcPts val="0"/>
              </a:spcBef>
              <a:spcAft>
                <a:spcPts val="0"/>
              </a:spcAft>
              <a:buClr>
                <a:schemeClr val="lt1"/>
              </a:buClr>
              <a:buSzPts val="3200"/>
              <a:buFont typeface="Roboto"/>
              <a:buNone/>
            </a:pPr>
            <a:r>
              <a:rPr lang="en" sz="1800" b="0" i="0" u="none" strike="noStrike" cap="none">
                <a:solidFill>
                  <a:srgbClr val="0B5394"/>
                </a:solidFill>
                <a:latin typeface="Roboto"/>
                <a:ea typeface="Roboto"/>
                <a:cs typeface="Roboto"/>
                <a:sym typeface="Roboto"/>
              </a:rPr>
              <a:t>2</a:t>
            </a:r>
            <a:r>
              <a:rPr lang="en" sz="1800">
                <a:solidFill>
                  <a:srgbClr val="0B5394"/>
                </a:solidFill>
              </a:rPr>
              <a:t>A</a:t>
            </a:r>
            <a:endParaRPr sz="1800" b="0" i="0" u="none" strike="noStrike" cap="none">
              <a:solidFill>
                <a:srgbClr val="0B5394"/>
              </a:solidFill>
              <a:latin typeface="Roboto"/>
              <a:ea typeface="Roboto"/>
              <a:cs typeface="Roboto"/>
              <a:sym typeface="Roboto"/>
            </a:endParaRPr>
          </a:p>
        </p:txBody>
      </p:sp>
      <p:pic>
        <p:nvPicPr>
          <p:cNvPr id="86" name="Shape 86" descr="Aaron Jones.jpg"/>
          <p:cNvPicPr preferRelativeResize="0"/>
          <p:nvPr/>
        </p:nvPicPr>
        <p:blipFill rotWithShape="1">
          <a:blip r:embed="rId5">
            <a:alphaModFix/>
          </a:blip>
          <a:srcRect t="12502" b="12494"/>
          <a:stretch/>
        </p:blipFill>
        <p:spPr>
          <a:xfrm>
            <a:off x="1116638" y="1317895"/>
            <a:ext cx="1644300" cy="1644300"/>
          </a:xfrm>
          <a:prstGeom prst="ellipse">
            <a:avLst/>
          </a:prstGeom>
          <a:noFill/>
          <a:ln>
            <a:noFill/>
          </a:ln>
        </p:spPr>
      </p:pic>
      <p:sp>
        <p:nvSpPr>
          <p:cNvPr id="87" name="Shape 87"/>
          <p:cNvSpPr txBox="1">
            <a:spLocks noGrp="1"/>
          </p:cNvSpPr>
          <p:nvPr>
            <p:ph type="title" idx="4294967295"/>
          </p:nvPr>
        </p:nvSpPr>
        <p:spPr>
          <a:xfrm>
            <a:off x="6393075" y="3439169"/>
            <a:ext cx="2022300" cy="5787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3200"/>
              <a:buFont typeface="Roboto"/>
              <a:buNone/>
            </a:pPr>
            <a:r>
              <a:rPr lang="en" sz="1800">
                <a:solidFill>
                  <a:srgbClr val="0B5394"/>
                </a:solidFill>
              </a:rPr>
              <a:t>Catherine Segrave</a:t>
            </a:r>
            <a:endParaRPr sz="1800">
              <a:solidFill>
                <a:srgbClr val="0B5394"/>
              </a:solidFill>
            </a:endParaRPr>
          </a:p>
          <a:p>
            <a:pPr marL="0" marR="0" lvl="0" indent="0" algn="ctr" rtl="0">
              <a:lnSpc>
                <a:spcPct val="100000"/>
              </a:lnSpc>
              <a:spcBef>
                <a:spcPts val="0"/>
              </a:spcBef>
              <a:spcAft>
                <a:spcPts val="0"/>
              </a:spcAft>
              <a:buClr>
                <a:schemeClr val="lt1"/>
              </a:buClr>
              <a:buSzPts val="3200"/>
              <a:buFont typeface="Roboto"/>
              <a:buNone/>
            </a:pPr>
            <a:r>
              <a:rPr lang="en" sz="1800">
                <a:solidFill>
                  <a:srgbClr val="0B5394"/>
                </a:solidFill>
              </a:rPr>
              <a:t>2C</a:t>
            </a:r>
            <a:endParaRPr sz="1800">
              <a:solidFill>
                <a:srgbClr val="0B5394"/>
              </a:solidFill>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91"/>
        <p:cNvGrpSpPr/>
        <p:nvPr/>
      </p:nvGrpSpPr>
      <p:grpSpPr>
        <a:xfrm>
          <a:off x="0" y="0"/>
          <a:ext cx="0" cy="0"/>
          <a:chOff x="0" y="0"/>
          <a:chExt cx="0" cy="0"/>
        </a:xfrm>
      </p:grpSpPr>
      <p:pic>
        <p:nvPicPr>
          <p:cNvPr id="92" name="Shape 92" descr="fountain-pen.jpg"/>
          <p:cNvPicPr preferRelativeResize="0"/>
          <p:nvPr/>
        </p:nvPicPr>
        <p:blipFill rotWithShape="1">
          <a:blip r:embed="rId3">
            <a:alphaModFix/>
          </a:blip>
          <a:srcRect l="23913" r="23917"/>
          <a:stretch/>
        </p:blipFill>
        <p:spPr>
          <a:xfrm>
            <a:off x="-9150" y="0"/>
            <a:ext cx="4594498" cy="5143501"/>
          </a:xfrm>
          <a:prstGeom prst="rect">
            <a:avLst/>
          </a:prstGeom>
          <a:noFill/>
          <a:ln>
            <a:noFill/>
          </a:ln>
        </p:spPr>
      </p:pic>
      <p:sp>
        <p:nvSpPr>
          <p:cNvPr id="93" name="Shape 93"/>
          <p:cNvSpPr txBox="1">
            <a:spLocks noGrp="1"/>
          </p:cNvSpPr>
          <p:nvPr>
            <p:ph type="title"/>
          </p:nvPr>
        </p:nvSpPr>
        <p:spPr>
          <a:xfrm>
            <a:off x="265500" y="1377525"/>
            <a:ext cx="4045200" cy="148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4200"/>
              <a:buFont typeface="Roboto"/>
              <a:buNone/>
            </a:pPr>
            <a:r>
              <a:rPr lang="en" sz="4200" b="0" i="0" u="none" strike="noStrike" cap="none">
                <a:solidFill>
                  <a:schemeClr val="lt1"/>
                </a:solidFill>
                <a:latin typeface="Roboto"/>
                <a:ea typeface="Roboto"/>
                <a:cs typeface="Roboto"/>
                <a:sym typeface="Roboto"/>
              </a:rPr>
              <a:t>Curriculum - Reading</a:t>
            </a:r>
            <a:endParaRPr sz="4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chemeClr val="dk2"/>
              </a:buClr>
              <a:buSzPts val="4200"/>
              <a:buFont typeface="Roboto"/>
              <a:buNone/>
            </a:pPr>
            <a:r>
              <a:rPr lang="en" sz="2000" b="0" i="0" u="none" strike="noStrike" cap="none">
                <a:solidFill>
                  <a:schemeClr val="lt1"/>
                </a:solidFill>
                <a:latin typeface="Roboto"/>
                <a:ea typeface="Roboto"/>
                <a:cs typeface="Roboto"/>
                <a:sym typeface="Roboto"/>
              </a:rPr>
              <a:t>(</a:t>
            </a:r>
            <a:r>
              <a:rPr lang="en" sz="2000">
                <a:solidFill>
                  <a:schemeClr val="lt1"/>
                </a:solidFill>
              </a:rPr>
              <a:t>Aaron</a:t>
            </a:r>
            <a:r>
              <a:rPr lang="en" sz="2000" b="0" i="0" u="none" strike="noStrike" cap="none">
                <a:solidFill>
                  <a:schemeClr val="lt1"/>
                </a:solidFill>
                <a:latin typeface="Roboto"/>
                <a:ea typeface="Roboto"/>
                <a:cs typeface="Roboto"/>
                <a:sym typeface="Roboto"/>
              </a:rPr>
              <a:t>)</a:t>
            </a:r>
            <a:endParaRPr sz="2000" b="0" i="0" u="none" strike="noStrike" cap="none">
              <a:solidFill>
                <a:schemeClr val="lt1"/>
              </a:solidFill>
              <a:latin typeface="Roboto"/>
              <a:ea typeface="Roboto"/>
              <a:cs typeface="Roboto"/>
              <a:sym typeface="Roboto"/>
            </a:endParaRPr>
          </a:p>
        </p:txBody>
      </p:sp>
      <p:sp>
        <p:nvSpPr>
          <p:cNvPr id="94" name="Shape 94"/>
          <p:cNvSpPr txBox="1">
            <a:spLocks noGrp="1"/>
          </p:cNvSpPr>
          <p:nvPr>
            <p:ph type="body" idx="2"/>
          </p:nvPr>
        </p:nvSpPr>
        <p:spPr>
          <a:xfrm>
            <a:off x="4684575" y="724200"/>
            <a:ext cx="4398900" cy="3695100"/>
          </a:xfrm>
          <a:prstGeom prst="rect">
            <a:avLst/>
          </a:prstGeom>
          <a:noFill/>
          <a:ln>
            <a:noFill/>
          </a:ln>
        </p:spPr>
        <p:txBody>
          <a:bodyPr spcFirstLastPara="1" wrap="square" lIns="91425" tIns="91425" rIns="91425" bIns="91425" anchor="ctr" anchorCtr="0">
            <a:noAutofit/>
          </a:bodyPr>
          <a:lstStyle/>
          <a:p>
            <a:pPr marL="457200" marR="0" lvl="0"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Using the C.A.F.E. </a:t>
            </a:r>
            <a:r>
              <a:rPr lang="en" sz="1600"/>
              <a:t>Program</a:t>
            </a:r>
            <a:endParaRPr sz="1600" b="0" i="0" u="none" strike="noStrike" cap="none">
              <a:solidFill>
                <a:schemeClr val="lt1"/>
              </a:solidFill>
              <a:latin typeface="Roboto"/>
              <a:ea typeface="Roboto"/>
              <a:cs typeface="Roboto"/>
              <a:sym typeface="Roboto"/>
            </a:endParaRPr>
          </a:p>
          <a:p>
            <a:pPr marL="914400" marR="0" lvl="1" indent="-317500" algn="l" rtl="0">
              <a:lnSpc>
                <a:spcPct val="115000"/>
              </a:lnSpc>
              <a:spcBef>
                <a:spcPts val="0"/>
              </a:spcBef>
              <a:spcAft>
                <a:spcPts val="0"/>
              </a:spcAft>
              <a:buClr>
                <a:schemeClr val="lt1"/>
              </a:buClr>
              <a:buSzPts val="1400"/>
              <a:buFont typeface="Roboto"/>
              <a:buChar char="○"/>
            </a:pPr>
            <a:r>
              <a:rPr lang="en" sz="1400" b="0" i="0" u="none" strike="noStrike" cap="none">
                <a:solidFill>
                  <a:schemeClr val="lt1"/>
                </a:solidFill>
                <a:latin typeface="Roboto"/>
                <a:ea typeface="Roboto"/>
                <a:cs typeface="Roboto"/>
                <a:sym typeface="Roboto"/>
              </a:rPr>
              <a:t>Comprehension, Accuracy, Fluency, and Expanding Vocabulary</a:t>
            </a:r>
            <a:endParaRPr sz="1400" b="0" i="0" u="none" strike="noStrike" cap="none">
              <a:solidFill>
                <a:schemeClr val="lt1"/>
              </a:solidFill>
              <a:latin typeface="Roboto"/>
              <a:ea typeface="Roboto"/>
              <a:cs typeface="Roboto"/>
              <a:sym typeface="Roboto"/>
            </a:endParaRPr>
          </a:p>
          <a:p>
            <a:pPr marL="457200" marR="0" lvl="0" indent="0" algn="l" rtl="0">
              <a:lnSpc>
                <a:spcPct val="115000"/>
              </a:lnSpc>
              <a:spcBef>
                <a:spcPts val="0"/>
              </a:spcBef>
              <a:spcAft>
                <a:spcPts val="0"/>
              </a:spcAft>
              <a:buClr>
                <a:schemeClr val="lt1"/>
              </a:buClr>
              <a:buSzPts val="1800"/>
              <a:buFont typeface="Roboto"/>
              <a:buNone/>
            </a:pPr>
            <a:endParaRPr sz="1600" b="0" i="0" u="none" strike="noStrike" cap="none">
              <a:solidFill>
                <a:schemeClr val="lt1"/>
              </a:solidFill>
              <a:latin typeface="Roboto"/>
              <a:ea typeface="Roboto"/>
              <a:cs typeface="Roboto"/>
              <a:sym typeface="Roboto"/>
            </a:endParaRPr>
          </a:p>
          <a:p>
            <a:pPr marL="457200" marR="0" lvl="0"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Reading Groups / Class Novel Reading</a:t>
            </a:r>
            <a:endParaRPr sz="1600" b="0" i="0" u="none" strike="noStrike" cap="none">
              <a:solidFill>
                <a:schemeClr val="lt1"/>
              </a:solidFill>
              <a:latin typeface="Roboto"/>
              <a:ea typeface="Roboto"/>
              <a:cs typeface="Roboto"/>
              <a:sym typeface="Roboto"/>
            </a:endParaRPr>
          </a:p>
          <a:p>
            <a:pPr marL="0" marR="0" lvl="0" indent="0" algn="l" rtl="0">
              <a:lnSpc>
                <a:spcPct val="115000"/>
              </a:lnSpc>
              <a:spcBef>
                <a:spcPts val="0"/>
              </a:spcBef>
              <a:spcAft>
                <a:spcPts val="0"/>
              </a:spcAft>
              <a:buClr>
                <a:schemeClr val="lt1"/>
              </a:buClr>
              <a:buSzPts val="1800"/>
              <a:buFont typeface="Roboto"/>
              <a:buNone/>
            </a:pPr>
            <a:endParaRPr sz="1600" b="0" i="0" u="none" strike="noStrike" cap="none">
              <a:solidFill>
                <a:schemeClr val="lt1"/>
              </a:solidFill>
              <a:latin typeface="Roboto"/>
              <a:ea typeface="Roboto"/>
              <a:cs typeface="Roboto"/>
              <a:sym typeface="Roboto"/>
            </a:endParaRPr>
          </a:p>
          <a:p>
            <a:pPr marL="457200" marR="0" lvl="0"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Independent Readers</a:t>
            </a:r>
            <a:endParaRPr sz="1600" b="0" i="0" u="none" strike="noStrike" cap="none">
              <a:solidFill>
                <a:schemeClr val="lt1"/>
              </a:solidFill>
              <a:latin typeface="Roboto"/>
              <a:ea typeface="Roboto"/>
              <a:cs typeface="Roboto"/>
              <a:sym typeface="Roboto"/>
            </a:endParaRPr>
          </a:p>
          <a:p>
            <a:pPr marL="457200" marR="0" lvl="0" indent="-330200" algn="l" rtl="0">
              <a:lnSpc>
                <a:spcPct val="115000"/>
              </a:lnSpc>
              <a:spcBef>
                <a:spcPts val="0"/>
              </a:spcBef>
              <a:spcAft>
                <a:spcPts val="0"/>
              </a:spcAft>
              <a:buClr>
                <a:schemeClr val="lt1"/>
              </a:buClr>
              <a:buSzPts val="1600"/>
              <a:buFont typeface="Roboto"/>
              <a:buChar char="●"/>
            </a:pPr>
            <a:r>
              <a:rPr lang="en" sz="1600"/>
              <a:t>Parent pipelines</a:t>
            </a:r>
            <a:endParaRPr sz="1600"/>
          </a:p>
          <a:p>
            <a:pPr marL="0" marR="0" lvl="0" indent="0" algn="l" rtl="0">
              <a:lnSpc>
                <a:spcPct val="115000"/>
              </a:lnSpc>
              <a:spcBef>
                <a:spcPts val="0"/>
              </a:spcBef>
              <a:spcAft>
                <a:spcPts val="0"/>
              </a:spcAft>
              <a:buClr>
                <a:schemeClr val="lt1"/>
              </a:buClr>
              <a:buSzPts val="1800"/>
              <a:buFont typeface="Roboto"/>
              <a:buNone/>
            </a:pPr>
            <a:endParaRPr sz="1600" b="0" i="0" u="sng" strike="noStrike" cap="none">
              <a:solidFill>
                <a:schemeClr val="lt1"/>
              </a:solidFill>
              <a:latin typeface="Roboto"/>
              <a:ea typeface="Roboto"/>
              <a:cs typeface="Roboto"/>
              <a:sym typeface="Roboto"/>
            </a:endParaRPr>
          </a:p>
          <a:p>
            <a:pPr marL="457200" marR="0" lvl="0" indent="-330200" algn="l" rtl="0">
              <a:lnSpc>
                <a:spcPct val="115000"/>
              </a:lnSpc>
              <a:spcBef>
                <a:spcPts val="0"/>
              </a:spcBef>
              <a:spcAft>
                <a:spcPts val="0"/>
              </a:spcAft>
              <a:buClr>
                <a:schemeClr val="lt1"/>
              </a:buClr>
              <a:buSzPts val="1600"/>
              <a:buFont typeface="Roboto"/>
              <a:buChar char="●"/>
            </a:pPr>
            <a:r>
              <a:rPr lang="en" sz="1600" b="0" i="0" u="sng" strike="noStrike" cap="none">
                <a:solidFill>
                  <a:schemeClr val="lt1"/>
                </a:solidFill>
                <a:latin typeface="Roboto"/>
                <a:ea typeface="Roboto"/>
                <a:cs typeface="Roboto"/>
                <a:sym typeface="Roboto"/>
              </a:rPr>
              <a:t>Reading Structure:</a:t>
            </a:r>
            <a:r>
              <a:rPr lang="en" sz="1600" b="0" i="0" u="none" strike="noStrike" cap="none">
                <a:solidFill>
                  <a:schemeClr val="lt1"/>
                </a:solidFill>
                <a:latin typeface="Roboto"/>
                <a:ea typeface="Roboto"/>
                <a:cs typeface="Roboto"/>
                <a:sym typeface="Roboto"/>
              </a:rPr>
              <a:t> </a:t>
            </a:r>
            <a:endParaRPr sz="1600" b="0" i="0" u="none" strike="noStrike" cap="none">
              <a:solidFill>
                <a:schemeClr val="lt1"/>
              </a:solidFill>
              <a:latin typeface="Roboto"/>
              <a:ea typeface="Roboto"/>
              <a:cs typeface="Roboto"/>
              <a:sym typeface="Roboto"/>
            </a:endParaRPr>
          </a:p>
          <a:p>
            <a:pPr marL="914400" marR="0" lvl="1"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Five Reading lessons over the  course of the week </a:t>
            </a:r>
            <a:endParaRPr sz="1600" b="0" i="0" u="none" strike="noStrike" cap="none">
              <a:solidFill>
                <a:schemeClr val="lt1"/>
              </a:solidFill>
              <a:latin typeface="Roboto"/>
              <a:ea typeface="Roboto"/>
              <a:cs typeface="Roboto"/>
              <a:sym typeface="Roboto"/>
            </a:endParaRPr>
          </a:p>
          <a:p>
            <a:pPr marL="914400" marR="0" lvl="1"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Focus on two reading genres per term. </a:t>
            </a:r>
            <a:br>
              <a:rPr lang="en" sz="1600" b="0" i="0" u="none" strike="noStrike" cap="none">
                <a:solidFill>
                  <a:schemeClr val="lt1"/>
                </a:solidFill>
                <a:latin typeface="Roboto"/>
                <a:ea typeface="Roboto"/>
                <a:cs typeface="Roboto"/>
                <a:sym typeface="Roboto"/>
              </a:rPr>
            </a:br>
            <a:r>
              <a:rPr lang="en" sz="1600" b="0" i="0" u="none" strike="noStrike" cap="none">
                <a:solidFill>
                  <a:schemeClr val="lt1"/>
                </a:solidFill>
                <a:latin typeface="Roboto"/>
                <a:ea typeface="Roboto"/>
                <a:cs typeface="Roboto"/>
                <a:sym typeface="Roboto"/>
              </a:rPr>
              <a:t>Term 1 - Information Texts and Recount</a:t>
            </a:r>
            <a:endParaRPr sz="1600" b="0" i="0" u="none" strike="noStrike" cap="none">
              <a:solidFill>
                <a:schemeClr val="lt1"/>
              </a:solidFill>
              <a:latin typeface="Roboto"/>
              <a:ea typeface="Roboto"/>
              <a:cs typeface="Roboto"/>
              <a:sym typeface="Roboto"/>
            </a:endParaRPr>
          </a:p>
          <a:p>
            <a:pPr marL="457200" marR="0" lvl="0" indent="0" algn="l" rtl="0">
              <a:lnSpc>
                <a:spcPct val="115000"/>
              </a:lnSpc>
              <a:spcBef>
                <a:spcPts val="0"/>
              </a:spcBef>
              <a:spcAft>
                <a:spcPts val="0"/>
              </a:spcAft>
              <a:buClr>
                <a:schemeClr val="lt1"/>
              </a:buClr>
              <a:buSzPts val="1800"/>
              <a:buFont typeface="Roboto"/>
              <a:buNone/>
            </a:pPr>
            <a:endParaRPr sz="1600" b="0" i="0" u="none" strike="noStrike" cap="none">
              <a:solidFill>
                <a:schemeClr val="lt1"/>
              </a:solidFill>
              <a:latin typeface="Roboto"/>
              <a:ea typeface="Roboto"/>
              <a:cs typeface="Roboto"/>
              <a:sym typeface="Roboto"/>
            </a:endParaRPr>
          </a:p>
          <a:p>
            <a:pPr marL="457200" marR="0" lvl="0"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Students will continue to access Literacy Planet</a:t>
            </a:r>
            <a:endParaRPr sz="1600" b="0" i="0" u="none" strike="noStrike" cap="none">
              <a:solidFill>
                <a:schemeClr val="lt1"/>
              </a:solidFill>
              <a:latin typeface="Roboto"/>
              <a:ea typeface="Roboto"/>
              <a:cs typeface="Roboto"/>
              <a:sym typeface="Roboto"/>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98"/>
        <p:cNvGrpSpPr/>
        <p:nvPr/>
      </p:nvGrpSpPr>
      <p:grpSpPr>
        <a:xfrm>
          <a:off x="0" y="0"/>
          <a:ext cx="0" cy="0"/>
          <a:chOff x="0" y="0"/>
          <a:chExt cx="0" cy="0"/>
        </a:xfrm>
      </p:grpSpPr>
      <p:pic>
        <p:nvPicPr>
          <p:cNvPr id="99" name="Shape 99" descr="fountain-pen.jpg"/>
          <p:cNvPicPr preferRelativeResize="0"/>
          <p:nvPr/>
        </p:nvPicPr>
        <p:blipFill rotWithShape="1">
          <a:blip r:embed="rId3">
            <a:alphaModFix/>
          </a:blip>
          <a:srcRect l="23913" r="23917"/>
          <a:stretch/>
        </p:blipFill>
        <p:spPr>
          <a:xfrm>
            <a:off x="-9150" y="0"/>
            <a:ext cx="4594498" cy="5143501"/>
          </a:xfrm>
          <a:prstGeom prst="rect">
            <a:avLst/>
          </a:prstGeom>
          <a:noFill/>
          <a:ln>
            <a:noFill/>
          </a:ln>
        </p:spPr>
      </p:pic>
      <p:sp>
        <p:nvSpPr>
          <p:cNvPr id="100" name="Shape 100"/>
          <p:cNvSpPr txBox="1">
            <a:spLocks noGrp="1"/>
          </p:cNvSpPr>
          <p:nvPr>
            <p:ph type="title"/>
          </p:nvPr>
        </p:nvSpPr>
        <p:spPr>
          <a:xfrm>
            <a:off x="265500" y="1377525"/>
            <a:ext cx="4045200" cy="148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4200"/>
              <a:buFont typeface="Roboto"/>
              <a:buNone/>
            </a:pPr>
            <a:r>
              <a:rPr lang="en" sz="4200" b="0" i="0" u="none" strike="noStrike" cap="none">
                <a:solidFill>
                  <a:schemeClr val="lt1"/>
                </a:solidFill>
                <a:latin typeface="Roboto"/>
                <a:ea typeface="Roboto"/>
                <a:cs typeface="Roboto"/>
                <a:sym typeface="Roboto"/>
              </a:rPr>
              <a:t>Curriculum - Writing</a:t>
            </a:r>
            <a:endParaRPr sz="4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chemeClr val="dk2"/>
              </a:buClr>
              <a:buSzPts val="4200"/>
              <a:buFont typeface="Roboto"/>
              <a:buNone/>
            </a:pPr>
            <a:r>
              <a:rPr lang="en" sz="2000" b="0" i="0" u="none" strike="noStrike" cap="none">
                <a:solidFill>
                  <a:schemeClr val="lt1"/>
                </a:solidFill>
                <a:latin typeface="Roboto"/>
                <a:ea typeface="Roboto"/>
                <a:cs typeface="Roboto"/>
                <a:sym typeface="Roboto"/>
              </a:rPr>
              <a:t>(</a:t>
            </a:r>
            <a:r>
              <a:rPr lang="en" sz="2000">
                <a:solidFill>
                  <a:schemeClr val="lt1"/>
                </a:solidFill>
              </a:rPr>
              <a:t>Catherine</a:t>
            </a:r>
            <a:r>
              <a:rPr lang="en" sz="2000" b="0" i="0" u="none" strike="noStrike" cap="none">
                <a:solidFill>
                  <a:schemeClr val="lt1"/>
                </a:solidFill>
                <a:latin typeface="Roboto"/>
                <a:ea typeface="Roboto"/>
                <a:cs typeface="Roboto"/>
                <a:sym typeface="Roboto"/>
              </a:rPr>
              <a:t>)</a:t>
            </a:r>
            <a:endParaRPr sz="2000" b="0" i="0" u="none" strike="noStrike" cap="none">
              <a:solidFill>
                <a:schemeClr val="lt1"/>
              </a:solidFill>
              <a:latin typeface="Roboto"/>
              <a:ea typeface="Roboto"/>
              <a:cs typeface="Roboto"/>
              <a:sym typeface="Roboto"/>
            </a:endParaRPr>
          </a:p>
        </p:txBody>
      </p:sp>
      <p:sp>
        <p:nvSpPr>
          <p:cNvPr id="101" name="Shape 101"/>
          <p:cNvSpPr txBox="1">
            <a:spLocks noGrp="1"/>
          </p:cNvSpPr>
          <p:nvPr>
            <p:ph type="body" idx="2"/>
          </p:nvPr>
        </p:nvSpPr>
        <p:spPr>
          <a:xfrm>
            <a:off x="4684575" y="724200"/>
            <a:ext cx="4398900" cy="3695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lt1"/>
              </a:buClr>
              <a:buSzPts val="1800"/>
              <a:buFont typeface="Roboto"/>
              <a:buNone/>
            </a:pPr>
            <a:endParaRPr sz="1600" b="0" i="0" u="none" strike="noStrike" cap="none">
              <a:solidFill>
                <a:schemeClr val="lt1"/>
              </a:solidFill>
              <a:latin typeface="Roboto"/>
              <a:ea typeface="Roboto"/>
              <a:cs typeface="Roboto"/>
              <a:sym typeface="Roboto"/>
            </a:endParaRPr>
          </a:p>
          <a:p>
            <a:pPr marL="457200" marR="0" lvl="0" indent="-330200" algn="l" rtl="0">
              <a:lnSpc>
                <a:spcPct val="115000"/>
              </a:lnSpc>
              <a:spcBef>
                <a:spcPts val="160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Writing- Choice Writing, Writer’s Notebook, Genre Focus, Teacher Modelling, Teacher Conference, Author’s Chair</a:t>
            </a:r>
            <a:endParaRPr sz="1600" b="0" i="0" u="none" strike="noStrike" cap="none">
              <a:solidFill>
                <a:schemeClr val="lt1"/>
              </a:solidFill>
              <a:latin typeface="Roboto"/>
              <a:ea typeface="Roboto"/>
              <a:cs typeface="Roboto"/>
              <a:sym typeface="Roboto"/>
            </a:endParaRPr>
          </a:p>
          <a:p>
            <a:pPr marL="0" marR="0" lvl="0" indent="0" algn="l" rtl="0">
              <a:lnSpc>
                <a:spcPct val="115000"/>
              </a:lnSpc>
              <a:spcBef>
                <a:spcPts val="0"/>
              </a:spcBef>
              <a:spcAft>
                <a:spcPts val="0"/>
              </a:spcAft>
              <a:buClr>
                <a:schemeClr val="lt1"/>
              </a:buClr>
              <a:buSzPts val="1800"/>
              <a:buFont typeface="Roboto"/>
              <a:buNone/>
            </a:pPr>
            <a:endParaRPr sz="1600" b="0" i="0" u="none" strike="noStrike" cap="none">
              <a:solidFill>
                <a:schemeClr val="lt1"/>
              </a:solidFill>
              <a:latin typeface="Roboto"/>
              <a:ea typeface="Roboto"/>
              <a:cs typeface="Roboto"/>
              <a:sym typeface="Roboto"/>
            </a:endParaRPr>
          </a:p>
          <a:p>
            <a:pPr marL="457200" marR="0" lvl="0" indent="-330200" algn="l" rtl="0">
              <a:lnSpc>
                <a:spcPct val="115000"/>
              </a:lnSpc>
              <a:spcBef>
                <a:spcPts val="0"/>
              </a:spcBef>
              <a:spcAft>
                <a:spcPts val="0"/>
              </a:spcAft>
              <a:buClr>
                <a:schemeClr val="lt1"/>
              </a:buClr>
              <a:buSzPts val="1600"/>
              <a:buFont typeface="Roboto"/>
              <a:buChar char="●"/>
            </a:pPr>
            <a:r>
              <a:rPr lang="en" sz="1600" b="0" i="0" u="sng" strike="noStrike" cap="none">
                <a:solidFill>
                  <a:schemeClr val="lt1"/>
                </a:solidFill>
                <a:latin typeface="Roboto"/>
                <a:ea typeface="Roboto"/>
                <a:cs typeface="Roboto"/>
                <a:sym typeface="Roboto"/>
              </a:rPr>
              <a:t>Writing:</a:t>
            </a:r>
            <a:endParaRPr sz="1600" b="0" i="0" u="none" strike="noStrike" cap="none">
              <a:solidFill>
                <a:schemeClr val="lt1"/>
              </a:solidFill>
              <a:latin typeface="Roboto"/>
              <a:ea typeface="Roboto"/>
              <a:cs typeface="Roboto"/>
              <a:sym typeface="Roboto"/>
            </a:endParaRPr>
          </a:p>
          <a:p>
            <a:pPr marL="914400" marR="0" lvl="1"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V.C.O.P. and Big Write</a:t>
            </a:r>
            <a:endParaRPr sz="1600" b="0" i="0" u="none" strike="noStrike" cap="none">
              <a:solidFill>
                <a:schemeClr val="lt1"/>
              </a:solidFill>
              <a:latin typeface="Roboto"/>
              <a:ea typeface="Roboto"/>
              <a:cs typeface="Roboto"/>
              <a:sym typeface="Roboto"/>
            </a:endParaRPr>
          </a:p>
          <a:p>
            <a:pPr marL="457200" marR="0" lvl="0" indent="0" algn="l" rtl="0">
              <a:lnSpc>
                <a:spcPct val="115000"/>
              </a:lnSpc>
              <a:spcBef>
                <a:spcPts val="0"/>
              </a:spcBef>
              <a:spcAft>
                <a:spcPts val="0"/>
              </a:spcAft>
              <a:buClr>
                <a:schemeClr val="lt1"/>
              </a:buClr>
              <a:buSzPts val="1800"/>
              <a:buFont typeface="Roboto"/>
              <a:buNone/>
            </a:pPr>
            <a:endParaRPr sz="1600" b="0" i="0" u="none" strike="noStrike" cap="none">
              <a:solidFill>
                <a:schemeClr val="lt1"/>
              </a:solidFill>
              <a:latin typeface="Roboto"/>
              <a:ea typeface="Roboto"/>
              <a:cs typeface="Roboto"/>
              <a:sym typeface="Roboto"/>
            </a:endParaRPr>
          </a:p>
          <a:p>
            <a:pPr marL="914400" marR="0" lvl="1" indent="-330200" algn="l" rtl="0">
              <a:lnSpc>
                <a:spcPct val="115000"/>
              </a:lnSpc>
              <a:spcBef>
                <a:spcPts val="0"/>
              </a:spcBef>
              <a:spcAft>
                <a:spcPts val="0"/>
              </a:spcAft>
              <a:buClr>
                <a:schemeClr val="lt1"/>
              </a:buClr>
              <a:buSzPts val="1600"/>
              <a:buFont typeface="Roboto"/>
              <a:buChar char="○"/>
            </a:pPr>
            <a:r>
              <a:rPr lang="en" sz="1600" b="1" i="0" u="none" strike="noStrike" cap="none">
                <a:solidFill>
                  <a:schemeClr val="lt1"/>
                </a:solidFill>
                <a:latin typeface="Roboto"/>
                <a:ea typeface="Roboto"/>
                <a:cs typeface="Roboto"/>
                <a:sym typeface="Roboto"/>
              </a:rPr>
              <a:t>Skills</a:t>
            </a:r>
            <a:r>
              <a:rPr lang="en" sz="1600" b="0" i="0" u="none" strike="noStrike" cap="none">
                <a:solidFill>
                  <a:schemeClr val="lt1"/>
                </a:solidFill>
                <a:latin typeface="Roboto"/>
                <a:ea typeface="Roboto"/>
                <a:cs typeface="Roboto"/>
                <a:sym typeface="Roboto"/>
              </a:rPr>
              <a:t> will include planning, brainstorming, editing, genre structure, self and peer assessment, inspiration for writing</a:t>
            </a:r>
            <a:endParaRPr sz="1600" b="0" i="0" u="none" strike="noStrike" cap="none">
              <a:solidFill>
                <a:schemeClr val="lt1"/>
              </a:solidFill>
              <a:latin typeface="Roboto"/>
              <a:ea typeface="Roboto"/>
              <a:cs typeface="Roboto"/>
              <a:sym typeface="Roboto"/>
            </a:endParaRPr>
          </a:p>
          <a:p>
            <a:pPr marL="457200" marR="0" lvl="0" indent="0" algn="l" rtl="0">
              <a:lnSpc>
                <a:spcPct val="115000"/>
              </a:lnSpc>
              <a:spcBef>
                <a:spcPts val="0"/>
              </a:spcBef>
              <a:spcAft>
                <a:spcPts val="0"/>
              </a:spcAft>
              <a:buClr>
                <a:schemeClr val="lt1"/>
              </a:buClr>
              <a:buSzPts val="1800"/>
              <a:buFont typeface="Roboto"/>
              <a:buNone/>
            </a:pPr>
            <a:endParaRPr sz="1600" b="0" i="0" u="none" strike="noStrike" cap="none">
              <a:solidFill>
                <a:schemeClr val="lt1"/>
              </a:solidFill>
              <a:latin typeface="Roboto"/>
              <a:ea typeface="Roboto"/>
              <a:cs typeface="Roboto"/>
              <a:sym typeface="Roboto"/>
            </a:endParaRPr>
          </a:p>
          <a:p>
            <a:pPr marL="914400" marR="0" lvl="1"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Letters and Sounds Phonics Program (Spelling Program)</a:t>
            </a:r>
            <a:endParaRPr sz="1600" b="0" i="0" u="none" strike="noStrike" cap="none">
              <a:solidFill>
                <a:schemeClr val="lt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05"/>
        <p:cNvGrpSpPr/>
        <p:nvPr/>
      </p:nvGrpSpPr>
      <p:grpSpPr>
        <a:xfrm>
          <a:off x="0" y="0"/>
          <a:ext cx="0" cy="0"/>
          <a:chOff x="0" y="0"/>
          <a:chExt cx="0" cy="0"/>
        </a:xfrm>
      </p:grpSpPr>
      <p:pic>
        <p:nvPicPr>
          <p:cNvPr id="106" name="Shape 106" descr="images"/>
          <p:cNvPicPr preferRelativeResize="0"/>
          <p:nvPr/>
        </p:nvPicPr>
        <p:blipFill rotWithShape="1">
          <a:blip r:embed="rId3">
            <a:alphaModFix/>
          </a:blip>
          <a:srcRect l="24904" r="24904"/>
          <a:stretch/>
        </p:blipFill>
        <p:spPr>
          <a:xfrm>
            <a:off x="-9150" y="0"/>
            <a:ext cx="4594498" cy="5143501"/>
          </a:xfrm>
          <a:prstGeom prst="rect">
            <a:avLst/>
          </a:prstGeom>
          <a:noFill/>
          <a:ln>
            <a:noFill/>
          </a:ln>
        </p:spPr>
      </p:pic>
      <p:sp>
        <p:nvSpPr>
          <p:cNvPr id="107" name="Shape 107"/>
          <p:cNvSpPr txBox="1">
            <a:spLocks noGrp="1"/>
          </p:cNvSpPr>
          <p:nvPr>
            <p:ph type="title"/>
          </p:nvPr>
        </p:nvSpPr>
        <p:spPr>
          <a:xfrm>
            <a:off x="265500" y="1377525"/>
            <a:ext cx="4045200" cy="148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4200"/>
              <a:buFont typeface="Roboto"/>
              <a:buNone/>
            </a:pPr>
            <a:r>
              <a:rPr lang="en" sz="4200" b="0" i="0" u="none" strike="noStrike" cap="none">
                <a:solidFill>
                  <a:schemeClr val="lt1"/>
                </a:solidFill>
                <a:latin typeface="Roboto"/>
                <a:ea typeface="Roboto"/>
                <a:cs typeface="Roboto"/>
                <a:sym typeface="Roboto"/>
              </a:rPr>
              <a:t>Curriculum - Numeracy</a:t>
            </a:r>
            <a:endParaRPr sz="4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chemeClr val="dk2"/>
              </a:buClr>
              <a:buSzPts val="4200"/>
              <a:buFont typeface="Roboto"/>
              <a:buNone/>
            </a:pPr>
            <a:r>
              <a:rPr lang="en" sz="2000" b="0" i="0" u="none" strike="noStrike" cap="none">
                <a:solidFill>
                  <a:schemeClr val="lt1"/>
                </a:solidFill>
                <a:latin typeface="Roboto"/>
                <a:ea typeface="Roboto"/>
                <a:cs typeface="Roboto"/>
                <a:sym typeface="Roboto"/>
              </a:rPr>
              <a:t>(</a:t>
            </a:r>
            <a:r>
              <a:rPr lang="en" sz="2000">
                <a:solidFill>
                  <a:schemeClr val="lt1"/>
                </a:solidFill>
              </a:rPr>
              <a:t>Aaron</a:t>
            </a:r>
            <a:r>
              <a:rPr lang="en" sz="2000" b="0" i="0" u="none" strike="noStrike" cap="none">
                <a:solidFill>
                  <a:schemeClr val="lt1"/>
                </a:solidFill>
                <a:latin typeface="Roboto"/>
                <a:ea typeface="Roboto"/>
                <a:cs typeface="Roboto"/>
                <a:sym typeface="Roboto"/>
              </a:rPr>
              <a:t>)</a:t>
            </a:r>
            <a:endParaRPr sz="2000" b="0" i="0" u="none" strike="noStrike" cap="none">
              <a:solidFill>
                <a:schemeClr val="lt1"/>
              </a:solidFill>
              <a:latin typeface="Roboto"/>
              <a:ea typeface="Roboto"/>
              <a:cs typeface="Roboto"/>
              <a:sym typeface="Roboto"/>
            </a:endParaRPr>
          </a:p>
        </p:txBody>
      </p:sp>
      <p:sp>
        <p:nvSpPr>
          <p:cNvPr id="108" name="Shape 108"/>
          <p:cNvSpPr txBox="1">
            <a:spLocks noGrp="1"/>
          </p:cNvSpPr>
          <p:nvPr>
            <p:ph type="body" idx="2"/>
          </p:nvPr>
        </p:nvSpPr>
        <p:spPr>
          <a:xfrm>
            <a:off x="4684575" y="724200"/>
            <a:ext cx="4398900" cy="3695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lt1"/>
              </a:buClr>
              <a:buSzPts val="1800"/>
              <a:buFont typeface="Roboto"/>
              <a:buNone/>
            </a:pPr>
            <a:endParaRPr sz="1600" b="0" i="0" u="none" strike="noStrike" cap="none">
              <a:solidFill>
                <a:schemeClr val="lt1"/>
              </a:solidFill>
              <a:latin typeface="Roboto"/>
              <a:ea typeface="Roboto"/>
              <a:cs typeface="Roboto"/>
              <a:sym typeface="Roboto"/>
            </a:endParaRPr>
          </a:p>
          <a:p>
            <a:pPr marL="457200" marR="0" lvl="0" indent="-330200" algn="l" rtl="0">
              <a:lnSpc>
                <a:spcPct val="115000"/>
              </a:lnSpc>
              <a:spcBef>
                <a:spcPts val="160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Numeracy structure will consist of:</a:t>
            </a:r>
            <a:endParaRPr sz="1600" b="0" i="0" u="none" strike="noStrike" cap="none">
              <a:solidFill>
                <a:schemeClr val="lt1"/>
              </a:solidFill>
              <a:latin typeface="Roboto"/>
              <a:ea typeface="Roboto"/>
              <a:cs typeface="Roboto"/>
              <a:sym typeface="Roboto"/>
            </a:endParaRPr>
          </a:p>
          <a:p>
            <a:pPr marL="914400" marR="0" lvl="1"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2 x lessons per week on real life maths investigation</a:t>
            </a:r>
            <a:endParaRPr sz="1600" b="0" i="0" u="none" strike="noStrike" cap="none">
              <a:solidFill>
                <a:schemeClr val="lt1"/>
              </a:solidFill>
              <a:latin typeface="Roboto"/>
              <a:ea typeface="Roboto"/>
              <a:cs typeface="Roboto"/>
              <a:sym typeface="Roboto"/>
            </a:endParaRPr>
          </a:p>
          <a:p>
            <a:pPr marL="914400" marR="0" lvl="1"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3 x ability based groups</a:t>
            </a:r>
            <a:endParaRPr sz="1600" b="0" i="0" u="none" strike="noStrike" cap="none">
              <a:solidFill>
                <a:schemeClr val="lt1"/>
              </a:solidFill>
              <a:latin typeface="Roboto"/>
              <a:ea typeface="Roboto"/>
              <a:cs typeface="Roboto"/>
              <a:sym typeface="Roboto"/>
            </a:endParaRPr>
          </a:p>
          <a:p>
            <a:pPr marL="0" marR="0" lvl="0" indent="0" algn="l" rtl="0">
              <a:lnSpc>
                <a:spcPct val="115000"/>
              </a:lnSpc>
              <a:spcBef>
                <a:spcPts val="0"/>
              </a:spcBef>
              <a:spcAft>
                <a:spcPts val="0"/>
              </a:spcAft>
              <a:buClr>
                <a:schemeClr val="lt1"/>
              </a:buClr>
              <a:buSzPts val="1800"/>
              <a:buFont typeface="Roboto"/>
              <a:buNone/>
            </a:pPr>
            <a:endParaRPr sz="1600" b="0" i="0" u="none" strike="noStrike" cap="none">
              <a:solidFill>
                <a:schemeClr val="lt1"/>
              </a:solidFill>
              <a:latin typeface="Roboto"/>
              <a:ea typeface="Roboto"/>
              <a:cs typeface="Roboto"/>
              <a:sym typeface="Roboto"/>
            </a:endParaRPr>
          </a:p>
          <a:p>
            <a:pPr marL="457200" marR="0" lvl="0"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Numeracy will be taught in units where</a:t>
            </a:r>
            <a:br>
              <a:rPr lang="en" sz="1600" b="0" i="0" u="none" strike="noStrike" cap="none">
                <a:solidFill>
                  <a:schemeClr val="lt1"/>
                </a:solidFill>
                <a:latin typeface="Roboto"/>
                <a:ea typeface="Roboto"/>
                <a:cs typeface="Roboto"/>
                <a:sym typeface="Roboto"/>
              </a:rPr>
            </a:br>
            <a:r>
              <a:rPr lang="en" sz="1600" b="0" i="0" u="none" strike="noStrike" cap="none">
                <a:solidFill>
                  <a:schemeClr val="lt1"/>
                </a:solidFill>
                <a:latin typeface="Roboto"/>
                <a:ea typeface="Roboto"/>
                <a:cs typeface="Roboto"/>
                <a:sym typeface="Roboto"/>
              </a:rPr>
              <a:t>students will work consistently on one concept for a number of weeks</a:t>
            </a:r>
            <a:endParaRPr sz="1600" b="0" i="0" u="none" strike="noStrike" cap="none">
              <a:solidFill>
                <a:schemeClr val="lt1"/>
              </a:solidFill>
              <a:latin typeface="Roboto"/>
              <a:ea typeface="Roboto"/>
              <a:cs typeface="Roboto"/>
              <a:sym typeface="Roboto"/>
            </a:endParaRPr>
          </a:p>
          <a:p>
            <a:pPr marL="0" marR="0" lvl="0" indent="0" algn="l" rtl="0">
              <a:lnSpc>
                <a:spcPct val="115000"/>
              </a:lnSpc>
              <a:spcBef>
                <a:spcPts val="0"/>
              </a:spcBef>
              <a:spcAft>
                <a:spcPts val="0"/>
              </a:spcAft>
              <a:buClr>
                <a:schemeClr val="lt1"/>
              </a:buClr>
              <a:buSzPts val="1800"/>
              <a:buFont typeface="Roboto"/>
              <a:buNone/>
            </a:pPr>
            <a:endParaRPr sz="1600" b="0" i="0" u="none" strike="noStrike" cap="none">
              <a:solidFill>
                <a:schemeClr val="lt1"/>
              </a:solidFill>
              <a:latin typeface="Roboto"/>
              <a:ea typeface="Roboto"/>
              <a:cs typeface="Roboto"/>
              <a:sym typeface="Roboto"/>
            </a:endParaRPr>
          </a:p>
          <a:p>
            <a:pPr marL="457200" marR="0" lvl="0"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Homework will soon be set from the Number group students are in.</a:t>
            </a:r>
            <a:br>
              <a:rPr lang="en" sz="1600" b="0" i="0" u="none" strike="noStrike" cap="none">
                <a:solidFill>
                  <a:schemeClr val="lt1"/>
                </a:solidFill>
                <a:latin typeface="Roboto"/>
                <a:ea typeface="Roboto"/>
                <a:cs typeface="Roboto"/>
                <a:sym typeface="Roboto"/>
              </a:rPr>
            </a:br>
            <a:endParaRPr sz="1600" b="0" i="0" u="none" strike="noStrike" cap="none">
              <a:solidFill>
                <a:schemeClr val="lt1"/>
              </a:solidFill>
              <a:latin typeface="Roboto"/>
              <a:ea typeface="Roboto"/>
              <a:cs typeface="Roboto"/>
              <a:sym typeface="Roboto"/>
            </a:endParaRPr>
          </a:p>
          <a:p>
            <a:pPr marL="457200" marR="0" lvl="0"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Students will continue to access Mathletics and we encourage your child to explore this valuable resource.</a:t>
            </a:r>
            <a:br>
              <a:rPr lang="en" sz="1600" b="0" i="0" u="none" strike="noStrike" cap="none">
                <a:solidFill>
                  <a:schemeClr val="lt1"/>
                </a:solidFill>
                <a:latin typeface="Roboto"/>
                <a:ea typeface="Roboto"/>
                <a:cs typeface="Roboto"/>
                <a:sym typeface="Roboto"/>
              </a:rPr>
            </a:br>
            <a:r>
              <a:rPr lang="en" sz="1600" b="0" i="0" u="none" strike="noStrike" cap="none">
                <a:solidFill>
                  <a:schemeClr val="lt1"/>
                </a:solidFill>
                <a:latin typeface="Roboto"/>
                <a:ea typeface="Roboto"/>
                <a:cs typeface="Roboto"/>
                <a:sym typeface="Roboto"/>
              </a:rPr>
              <a:t/>
            </a:r>
            <a:br>
              <a:rPr lang="en" sz="1600" b="0" i="0" u="none" strike="noStrike" cap="none">
                <a:solidFill>
                  <a:schemeClr val="lt1"/>
                </a:solidFill>
                <a:latin typeface="Roboto"/>
                <a:ea typeface="Roboto"/>
                <a:cs typeface="Roboto"/>
                <a:sym typeface="Roboto"/>
              </a:rPr>
            </a:br>
            <a:endParaRPr sz="1600" b="0" i="0" u="none" strike="noStrike" cap="none">
              <a:solidFill>
                <a:schemeClr val="lt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12"/>
        <p:cNvGrpSpPr/>
        <p:nvPr/>
      </p:nvGrpSpPr>
      <p:grpSpPr>
        <a:xfrm>
          <a:off x="0" y="0"/>
          <a:ext cx="0" cy="0"/>
          <a:chOff x="0" y="0"/>
          <a:chExt cx="0" cy="0"/>
        </a:xfrm>
      </p:grpSpPr>
      <p:pic>
        <p:nvPicPr>
          <p:cNvPr id="113" name="Shape 113" descr="images"/>
          <p:cNvPicPr preferRelativeResize="0"/>
          <p:nvPr/>
        </p:nvPicPr>
        <p:blipFill rotWithShape="1">
          <a:blip r:embed="rId3">
            <a:alphaModFix/>
          </a:blip>
          <a:srcRect l="5530" r="5540"/>
          <a:stretch/>
        </p:blipFill>
        <p:spPr>
          <a:xfrm>
            <a:off x="-9150" y="0"/>
            <a:ext cx="4594498" cy="5143501"/>
          </a:xfrm>
          <a:prstGeom prst="rect">
            <a:avLst/>
          </a:prstGeom>
          <a:noFill/>
          <a:ln>
            <a:noFill/>
          </a:ln>
        </p:spPr>
      </p:pic>
      <p:sp>
        <p:nvSpPr>
          <p:cNvPr id="114" name="Shape 114"/>
          <p:cNvSpPr txBox="1">
            <a:spLocks noGrp="1"/>
          </p:cNvSpPr>
          <p:nvPr>
            <p:ph type="title"/>
          </p:nvPr>
        </p:nvSpPr>
        <p:spPr>
          <a:xfrm>
            <a:off x="265500" y="1377525"/>
            <a:ext cx="4045200" cy="1482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4200"/>
              <a:buFont typeface="Roboto"/>
              <a:buNone/>
            </a:pPr>
            <a:r>
              <a:rPr lang="en" sz="4200" b="0" i="0" u="none" strike="noStrike" cap="none">
                <a:solidFill>
                  <a:schemeClr val="lt1"/>
                </a:solidFill>
                <a:latin typeface="Roboto"/>
                <a:ea typeface="Roboto"/>
                <a:cs typeface="Roboto"/>
                <a:sym typeface="Roboto"/>
              </a:rPr>
              <a:t>Curriculum - Inquiry</a:t>
            </a:r>
            <a:endParaRPr sz="4200" b="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chemeClr val="dk2"/>
              </a:buClr>
              <a:buSzPts val="4200"/>
              <a:buFont typeface="Roboto"/>
              <a:buNone/>
            </a:pPr>
            <a:r>
              <a:rPr lang="en" sz="2000" b="0" i="0" u="none" strike="noStrike" cap="none">
                <a:solidFill>
                  <a:schemeClr val="lt1"/>
                </a:solidFill>
                <a:latin typeface="Roboto"/>
                <a:ea typeface="Roboto"/>
                <a:cs typeface="Roboto"/>
                <a:sym typeface="Roboto"/>
              </a:rPr>
              <a:t>(</a:t>
            </a:r>
            <a:r>
              <a:rPr lang="en" sz="2000">
                <a:solidFill>
                  <a:schemeClr val="lt1"/>
                </a:solidFill>
              </a:rPr>
              <a:t>Brittany</a:t>
            </a:r>
            <a:r>
              <a:rPr lang="en" sz="2000" b="0" i="0" u="none" strike="noStrike" cap="none">
                <a:solidFill>
                  <a:schemeClr val="lt1"/>
                </a:solidFill>
                <a:latin typeface="Roboto"/>
                <a:ea typeface="Roboto"/>
                <a:cs typeface="Roboto"/>
                <a:sym typeface="Roboto"/>
              </a:rPr>
              <a:t>)</a:t>
            </a:r>
            <a:endParaRPr sz="2000" b="0" i="0" u="none" strike="noStrike" cap="none">
              <a:solidFill>
                <a:schemeClr val="lt1"/>
              </a:solidFill>
              <a:latin typeface="Roboto"/>
              <a:ea typeface="Roboto"/>
              <a:cs typeface="Roboto"/>
              <a:sym typeface="Roboto"/>
            </a:endParaRPr>
          </a:p>
        </p:txBody>
      </p:sp>
      <p:sp>
        <p:nvSpPr>
          <p:cNvPr id="115" name="Shape 115"/>
          <p:cNvSpPr txBox="1">
            <a:spLocks noGrp="1"/>
          </p:cNvSpPr>
          <p:nvPr>
            <p:ph type="body" idx="2"/>
          </p:nvPr>
        </p:nvSpPr>
        <p:spPr>
          <a:xfrm>
            <a:off x="4684575" y="897275"/>
            <a:ext cx="4398900" cy="36951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lt1"/>
              </a:buClr>
              <a:buSzPts val="1800"/>
              <a:buFont typeface="Roboto"/>
              <a:buNone/>
            </a:pPr>
            <a:r>
              <a:rPr lang="en" sz="1600" b="0" i="0" u="none" strike="noStrike" cap="none">
                <a:solidFill>
                  <a:schemeClr val="lt1"/>
                </a:solidFill>
                <a:latin typeface="Roboto"/>
                <a:ea typeface="Roboto"/>
                <a:cs typeface="Roboto"/>
                <a:sym typeface="Roboto"/>
              </a:rPr>
              <a:t>Focus on Science and History</a:t>
            </a:r>
            <a:endParaRPr sz="1600" b="0" i="0" u="none" strike="noStrike" cap="none">
              <a:solidFill>
                <a:schemeClr val="lt1"/>
              </a:solidFill>
              <a:latin typeface="Roboto"/>
              <a:ea typeface="Roboto"/>
              <a:cs typeface="Roboto"/>
              <a:sym typeface="Roboto"/>
            </a:endParaRPr>
          </a:p>
          <a:p>
            <a:pPr marL="914400" marR="0" lvl="1"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Integrated into other curriculum areas</a:t>
            </a:r>
            <a:endParaRPr sz="1600" b="0" i="0" u="none" strike="noStrike" cap="none">
              <a:solidFill>
                <a:schemeClr val="lt1"/>
              </a:solidFill>
              <a:latin typeface="Roboto"/>
              <a:ea typeface="Roboto"/>
              <a:cs typeface="Roboto"/>
              <a:sym typeface="Roboto"/>
            </a:endParaRPr>
          </a:p>
          <a:p>
            <a:pPr marL="914400" marR="0" lvl="1"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Term 1: Mammals and Reptiles - Biological Sciences</a:t>
            </a:r>
            <a:endParaRPr sz="1600" b="0" i="0" u="none" strike="noStrike" cap="none">
              <a:solidFill>
                <a:schemeClr val="lt1"/>
              </a:solidFill>
              <a:latin typeface="Roboto"/>
              <a:ea typeface="Roboto"/>
              <a:cs typeface="Roboto"/>
              <a:sym typeface="Roboto"/>
            </a:endParaRPr>
          </a:p>
          <a:p>
            <a:pPr marL="914400" marR="0" lvl="1"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Term 2:  </a:t>
            </a:r>
            <a:r>
              <a:rPr lang="en" sz="1600"/>
              <a:t>Birrarung </a:t>
            </a:r>
            <a:r>
              <a:rPr lang="en" sz="1600" b="0" i="0" u="none" strike="noStrike" cap="none">
                <a:solidFill>
                  <a:schemeClr val="lt1"/>
                </a:solidFill>
                <a:latin typeface="Roboto"/>
                <a:ea typeface="Roboto"/>
                <a:cs typeface="Roboto"/>
                <a:sym typeface="Roboto"/>
              </a:rPr>
              <a:t>Ramblings  - Earth Science and History  </a:t>
            </a:r>
            <a:endParaRPr sz="1600" b="0" i="0" u="none" strike="noStrike" cap="none">
              <a:solidFill>
                <a:schemeClr val="lt1"/>
              </a:solidFill>
              <a:latin typeface="Roboto"/>
              <a:ea typeface="Roboto"/>
              <a:cs typeface="Roboto"/>
              <a:sym typeface="Roboto"/>
            </a:endParaRPr>
          </a:p>
          <a:p>
            <a:pPr marL="914400" marR="0" lvl="1"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Term 3:  All Mixed Up - Chemical Science </a:t>
            </a:r>
            <a:endParaRPr sz="1600" b="0" i="0" u="none" strike="noStrike" cap="none">
              <a:solidFill>
                <a:schemeClr val="lt1"/>
              </a:solidFill>
              <a:latin typeface="Roboto"/>
              <a:ea typeface="Roboto"/>
              <a:cs typeface="Roboto"/>
              <a:sym typeface="Roboto"/>
            </a:endParaRPr>
          </a:p>
          <a:p>
            <a:pPr marL="457200" marR="0" lvl="0" indent="0" algn="l" rtl="0">
              <a:lnSpc>
                <a:spcPct val="115000"/>
              </a:lnSpc>
              <a:spcBef>
                <a:spcPts val="0"/>
              </a:spcBef>
              <a:spcAft>
                <a:spcPts val="0"/>
              </a:spcAft>
              <a:buNone/>
            </a:pPr>
            <a:r>
              <a:rPr lang="en" sz="1600"/>
              <a:t>	Asia our neighbours - History and  Geography</a:t>
            </a:r>
            <a:endParaRPr sz="1600"/>
          </a:p>
          <a:p>
            <a:pPr marL="914400" marR="0" lvl="1"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Term 4:  Cardboard Arcade - Physical Science and History</a:t>
            </a:r>
            <a:endParaRPr sz="1600" b="0" i="0" u="none" strike="noStrike" cap="none">
              <a:solidFill>
                <a:schemeClr val="lt1"/>
              </a:solidFill>
              <a:latin typeface="Roboto"/>
              <a:ea typeface="Roboto"/>
              <a:cs typeface="Roboto"/>
              <a:sym typeface="Roboto"/>
            </a:endParaRPr>
          </a:p>
          <a:p>
            <a:pPr marL="457200" marR="0" lvl="0"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Term 1 </a:t>
            </a:r>
            <a:r>
              <a:rPr lang="en" sz="1600"/>
              <a:t>Incursion - Lizzy’s Lizards (1st March) more information will be out soon</a:t>
            </a:r>
            <a:endParaRPr sz="1600" b="0" i="0" u="none" strike="noStrike" cap="none">
              <a:solidFill>
                <a:schemeClr val="lt1"/>
              </a:solidFill>
              <a:latin typeface="Roboto"/>
              <a:ea typeface="Roboto"/>
              <a:cs typeface="Roboto"/>
              <a:sym typeface="Roboto"/>
            </a:endParaRPr>
          </a:p>
          <a:p>
            <a:pPr marL="457200" marR="0" lvl="0" indent="-3302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Time is spent investigating and exploring these topics </a:t>
            </a:r>
            <a:r>
              <a:rPr lang="en" sz="1600"/>
              <a:t>with each unit culminating in project based work</a:t>
            </a:r>
            <a:r>
              <a:rPr lang="en" sz="1600" b="0" i="0" u="none" strike="noStrike" cap="none">
                <a:solidFill>
                  <a:schemeClr val="lt1"/>
                </a:solidFill>
                <a:latin typeface="Roboto"/>
                <a:ea typeface="Roboto"/>
                <a:cs typeface="Roboto"/>
                <a:sym typeface="Roboto"/>
              </a:rPr>
              <a:t/>
            </a:r>
            <a:br>
              <a:rPr lang="en" sz="1600" b="0" i="0" u="none" strike="noStrike" cap="none">
                <a:solidFill>
                  <a:schemeClr val="lt1"/>
                </a:solidFill>
                <a:latin typeface="Roboto"/>
                <a:ea typeface="Roboto"/>
                <a:cs typeface="Roboto"/>
                <a:sym typeface="Roboto"/>
              </a:rPr>
            </a:br>
            <a:endParaRPr sz="1600" b="0" i="0" u="none" strike="noStrike" cap="none">
              <a:solidFill>
                <a:schemeClr val="lt1"/>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119"/>
        <p:cNvGrpSpPr/>
        <p:nvPr/>
      </p:nvGrpSpPr>
      <p:grpSpPr>
        <a:xfrm>
          <a:off x="0" y="0"/>
          <a:ext cx="0" cy="0"/>
          <a:chOff x="0" y="0"/>
          <a:chExt cx="0" cy="0"/>
        </a:xfrm>
      </p:grpSpPr>
      <p:pic>
        <p:nvPicPr>
          <p:cNvPr id="120" name="Shape 120" descr="images"/>
          <p:cNvPicPr preferRelativeResize="0"/>
          <p:nvPr/>
        </p:nvPicPr>
        <p:blipFill rotWithShape="1">
          <a:blip r:embed="rId3">
            <a:alphaModFix/>
          </a:blip>
          <a:srcRect l="16014" r="16013"/>
          <a:stretch/>
        </p:blipFill>
        <p:spPr>
          <a:xfrm>
            <a:off x="3274150" y="-8475"/>
            <a:ext cx="5880900" cy="5143500"/>
          </a:xfrm>
          <a:prstGeom prst="rect">
            <a:avLst/>
          </a:prstGeom>
          <a:noFill/>
          <a:ln>
            <a:noFill/>
          </a:ln>
        </p:spPr>
      </p:pic>
      <p:sp>
        <p:nvSpPr>
          <p:cNvPr id="121" name="Shape 121"/>
          <p:cNvSpPr txBox="1">
            <a:spLocks noGrp="1"/>
          </p:cNvSpPr>
          <p:nvPr>
            <p:ph type="title"/>
          </p:nvPr>
        </p:nvSpPr>
        <p:spPr>
          <a:xfrm>
            <a:off x="205103" y="1790450"/>
            <a:ext cx="2808000" cy="953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2400"/>
              <a:buFont typeface="Roboto"/>
              <a:buNone/>
            </a:pPr>
            <a:r>
              <a:rPr lang="en" sz="3000" b="1" i="0" u="none" strike="noStrike" cap="none">
                <a:solidFill>
                  <a:schemeClr val="lt1"/>
                </a:solidFill>
                <a:latin typeface="Roboto"/>
                <a:ea typeface="Roboto"/>
                <a:cs typeface="Roboto"/>
                <a:sym typeface="Roboto"/>
              </a:rPr>
              <a:t>Digital Technologies</a:t>
            </a:r>
            <a:br>
              <a:rPr lang="en" sz="3000" b="1" i="0" u="none" strike="noStrike" cap="none">
                <a:solidFill>
                  <a:schemeClr val="lt1"/>
                </a:solidFill>
                <a:latin typeface="Roboto"/>
                <a:ea typeface="Roboto"/>
                <a:cs typeface="Roboto"/>
                <a:sym typeface="Roboto"/>
              </a:rPr>
            </a:br>
            <a:r>
              <a:rPr lang="en" sz="2000" b="0" i="0" u="none" strike="noStrike" cap="none">
                <a:solidFill>
                  <a:schemeClr val="lt1"/>
                </a:solidFill>
                <a:latin typeface="Roboto"/>
                <a:ea typeface="Roboto"/>
                <a:cs typeface="Roboto"/>
                <a:sym typeface="Roboto"/>
              </a:rPr>
              <a:t>(</a:t>
            </a:r>
            <a:r>
              <a:rPr lang="en" sz="2000"/>
              <a:t>Aaron</a:t>
            </a:r>
            <a:r>
              <a:rPr lang="en" sz="2000" b="0" i="0" u="none" strike="noStrike" cap="none">
                <a:solidFill>
                  <a:schemeClr val="lt1"/>
                </a:solidFill>
                <a:latin typeface="Roboto"/>
                <a:ea typeface="Roboto"/>
                <a:cs typeface="Roboto"/>
                <a:sym typeface="Roboto"/>
              </a:rPr>
              <a:t>)</a:t>
            </a:r>
            <a:r>
              <a:rPr lang="en" sz="2000" b="1" i="0" u="none" strike="noStrike" cap="none">
                <a:solidFill>
                  <a:schemeClr val="lt1"/>
                </a:solidFill>
                <a:latin typeface="Roboto"/>
                <a:ea typeface="Roboto"/>
                <a:cs typeface="Roboto"/>
                <a:sym typeface="Roboto"/>
              </a:rPr>
              <a:t> </a:t>
            </a:r>
            <a:endParaRPr sz="2000" b="0" i="0" u="none" strike="noStrike" cap="none">
              <a:solidFill>
                <a:schemeClr val="lt1"/>
              </a:solidFill>
              <a:latin typeface="Roboto"/>
              <a:ea typeface="Roboto"/>
              <a:cs typeface="Roboto"/>
              <a:sym typeface="Roboto"/>
            </a:endParaRPr>
          </a:p>
        </p:txBody>
      </p:sp>
      <p:sp>
        <p:nvSpPr>
          <p:cNvPr id="122" name="Shape 122"/>
          <p:cNvSpPr txBox="1"/>
          <p:nvPr/>
        </p:nvSpPr>
        <p:spPr>
          <a:xfrm>
            <a:off x="3274150" y="1682774"/>
            <a:ext cx="5880900" cy="1761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endParaRPr sz="1600" b="0" i="0" u="none" strike="noStrike" cap="none">
              <a:solidFill>
                <a:schemeClr val="lt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100"/>
              <a:buFont typeface="Arial"/>
              <a:buNone/>
            </a:pPr>
            <a:endParaRPr sz="1600" b="0" i="0" u="none" strike="noStrike" cap="none">
              <a:solidFill>
                <a:schemeClr val="lt1"/>
              </a:solidFill>
              <a:latin typeface="Roboto"/>
              <a:ea typeface="Roboto"/>
              <a:cs typeface="Roboto"/>
              <a:sym typeface="Roboto"/>
            </a:endParaRPr>
          </a:p>
          <a:p>
            <a:pPr marL="228600" marR="0" lvl="0" indent="-1905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Students will use a combination of iPod Touches, iPads, desktops and laptop computers to identify, represent, and design solutions to simple problems</a:t>
            </a:r>
            <a:endParaRPr sz="1600" b="0" i="0" u="none" strike="noStrike" cap="none">
              <a:solidFill>
                <a:schemeClr val="lt1"/>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lt1"/>
              </a:solidFill>
              <a:latin typeface="Roboto"/>
              <a:ea typeface="Roboto"/>
              <a:cs typeface="Roboto"/>
              <a:sym typeface="Roboto"/>
            </a:endParaRPr>
          </a:p>
          <a:p>
            <a:pPr marL="228600" marR="0" lvl="0" indent="-190500" algn="l" rtl="0">
              <a:lnSpc>
                <a:spcPct val="115000"/>
              </a:lnSpc>
              <a:spcBef>
                <a:spcPts val="0"/>
              </a:spcBef>
              <a:spcAft>
                <a:spcPts val="0"/>
              </a:spcAft>
              <a:buClr>
                <a:schemeClr val="lt1"/>
              </a:buClr>
              <a:buSzPts val="1600"/>
              <a:buFont typeface="Roboto"/>
              <a:buChar char="•"/>
            </a:pPr>
            <a:r>
              <a:rPr lang="en" sz="1600" b="0" i="0" u="none" strike="noStrike" cap="none">
                <a:solidFill>
                  <a:schemeClr val="lt1"/>
                </a:solidFill>
                <a:latin typeface="Roboto"/>
                <a:ea typeface="Roboto"/>
                <a:cs typeface="Roboto"/>
                <a:sym typeface="Roboto"/>
              </a:rPr>
              <a:t>As part of their learning, students will undertake lessons on how to be safe online</a:t>
            </a:r>
            <a:endParaRPr sz="1600" b="0" i="0" u="none" strike="noStrike" cap="none">
              <a:solidFill>
                <a:schemeClr val="lt1"/>
              </a:solidFill>
              <a:latin typeface="Roboto"/>
              <a:ea typeface="Roboto"/>
              <a:cs typeface="Roboto"/>
              <a:sym typeface="Roboto"/>
            </a:endParaRPr>
          </a:p>
          <a:p>
            <a:pPr marL="228600" marR="0" lvl="0" indent="-88900" algn="l" rtl="0">
              <a:lnSpc>
                <a:spcPct val="90000"/>
              </a:lnSpc>
              <a:spcBef>
                <a:spcPts val="1000"/>
              </a:spcBef>
              <a:spcAft>
                <a:spcPts val="0"/>
              </a:spcAft>
              <a:buClr>
                <a:srgbClr val="000000"/>
              </a:buClr>
              <a:buSzPts val="1600"/>
              <a:buFont typeface="Arial"/>
              <a:buNone/>
            </a:pPr>
            <a:endParaRPr sz="1600" b="0" i="0" u="none" strike="noStrike" cap="none">
              <a:solidFill>
                <a:srgbClr val="FFFFFF"/>
              </a:solidFill>
              <a:latin typeface="Roboto"/>
              <a:ea typeface="Roboto"/>
              <a:cs typeface="Roboto"/>
              <a:sym typeface="Roboto"/>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126"/>
        <p:cNvGrpSpPr/>
        <p:nvPr/>
      </p:nvGrpSpPr>
      <p:grpSpPr>
        <a:xfrm>
          <a:off x="0" y="0"/>
          <a:ext cx="0" cy="0"/>
          <a:chOff x="0" y="0"/>
          <a:chExt cx="0" cy="0"/>
        </a:xfrm>
      </p:grpSpPr>
      <p:pic>
        <p:nvPicPr>
          <p:cNvPr id="127" name="Shape 127" descr="images"/>
          <p:cNvPicPr preferRelativeResize="0"/>
          <p:nvPr/>
        </p:nvPicPr>
        <p:blipFill rotWithShape="1">
          <a:blip r:embed="rId3">
            <a:alphaModFix/>
          </a:blip>
          <a:srcRect l="16014" r="16013"/>
          <a:stretch/>
        </p:blipFill>
        <p:spPr>
          <a:xfrm>
            <a:off x="3274150" y="-8475"/>
            <a:ext cx="5880900" cy="5143500"/>
          </a:xfrm>
          <a:prstGeom prst="rect">
            <a:avLst/>
          </a:prstGeom>
          <a:noFill/>
          <a:ln>
            <a:noFill/>
          </a:ln>
        </p:spPr>
      </p:pic>
      <p:sp>
        <p:nvSpPr>
          <p:cNvPr id="128" name="Shape 128"/>
          <p:cNvSpPr txBox="1">
            <a:spLocks noGrp="1"/>
          </p:cNvSpPr>
          <p:nvPr>
            <p:ph type="title"/>
          </p:nvPr>
        </p:nvSpPr>
        <p:spPr>
          <a:xfrm>
            <a:off x="0" y="357800"/>
            <a:ext cx="3357900" cy="953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2400"/>
              <a:buFont typeface="Roboto"/>
              <a:buNone/>
            </a:pPr>
            <a:r>
              <a:rPr lang="en" sz="2400" b="1" i="0" u="none" strike="noStrike" cap="none">
                <a:solidFill>
                  <a:schemeClr val="lt1"/>
                </a:solidFill>
                <a:latin typeface="Roboto"/>
                <a:ea typeface="Roboto"/>
                <a:cs typeface="Roboto"/>
                <a:sym typeface="Roboto"/>
              </a:rPr>
              <a:t>Specialist Subjects</a:t>
            </a:r>
            <a:endParaRPr sz="2400" b="1"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chemeClr val="lt1"/>
              </a:buClr>
              <a:buSzPts val="2400"/>
              <a:buFont typeface="Roboto"/>
              <a:buNone/>
            </a:pPr>
            <a:r>
              <a:rPr lang="en" sz="2000" b="0" i="0" u="none" strike="noStrike" cap="none">
                <a:solidFill>
                  <a:schemeClr val="lt1"/>
                </a:solidFill>
                <a:latin typeface="Roboto"/>
                <a:ea typeface="Roboto"/>
                <a:cs typeface="Roboto"/>
                <a:sym typeface="Roboto"/>
              </a:rPr>
              <a:t>(</a:t>
            </a:r>
            <a:r>
              <a:rPr lang="en" sz="2000"/>
              <a:t>Catherine</a:t>
            </a:r>
            <a:r>
              <a:rPr lang="en" sz="2000" b="0" i="0" u="none" strike="noStrike" cap="none">
                <a:solidFill>
                  <a:schemeClr val="lt1"/>
                </a:solidFill>
                <a:latin typeface="Roboto"/>
                <a:ea typeface="Roboto"/>
                <a:cs typeface="Roboto"/>
                <a:sym typeface="Roboto"/>
              </a:rPr>
              <a:t>)</a:t>
            </a:r>
            <a:endParaRPr sz="2000" b="1" i="0" u="none" strike="noStrike" cap="none">
              <a:solidFill>
                <a:schemeClr val="lt1"/>
              </a:solidFill>
              <a:latin typeface="Roboto"/>
              <a:ea typeface="Roboto"/>
              <a:cs typeface="Roboto"/>
              <a:sym typeface="Roboto"/>
            </a:endParaRPr>
          </a:p>
        </p:txBody>
      </p:sp>
      <p:sp>
        <p:nvSpPr>
          <p:cNvPr id="129" name="Shape 129"/>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lt1"/>
              </a:buClr>
              <a:buSzPts val="1200"/>
              <a:buFont typeface="Roboto"/>
              <a:buNone/>
            </a:pPr>
            <a:r>
              <a:rPr lang="en" sz="1400" b="0" i="0" u="none" strike="noStrike" cap="none">
                <a:solidFill>
                  <a:schemeClr val="lt1"/>
                </a:solidFill>
                <a:latin typeface="Roboto"/>
                <a:ea typeface="Roboto"/>
                <a:cs typeface="Roboto"/>
                <a:sym typeface="Roboto"/>
              </a:rPr>
              <a:t>Students will continue to attend Library session with their classroom teacher every Tuesday</a:t>
            </a:r>
            <a:endParaRPr sz="1400" b="0" i="0" u="none" strike="noStrike" cap="none">
              <a:solidFill>
                <a:schemeClr val="lt1"/>
              </a:solidFill>
              <a:latin typeface="Roboto"/>
              <a:ea typeface="Roboto"/>
              <a:cs typeface="Roboto"/>
              <a:sym typeface="Roboto"/>
            </a:endParaRPr>
          </a:p>
          <a:p>
            <a:pPr marL="0" marR="0" lvl="0" indent="0" algn="ctr" rtl="0">
              <a:lnSpc>
                <a:spcPct val="115000"/>
              </a:lnSpc>
              <a:spcBef>
                <a:spcPts val="1600"/>
              </a:spcBef>
              <a:spcAft>
                <a:spcPts val="0"/>
              </a:spcAft>
              <a:buClr>
                <a:schemeClr val="lt1"/>
              </a:buClr>
              <a:buSzPts val="1200"/>
              <a:buFont typeface="Roboto"/>
              <a:buNone/>
            </a:pPr>
            <a:r>
              <a:rPr lang="en" sz="1400" b="0" i="0" u="none" strike="noStrike" cap="none">
                <a:solidFill>
                  <a:schemeClr val="lt1"/>
                </a:solidFill>
                <a:latin typeface="Roboto"/>
                <a:ea typeface="Roboto"/>
                <a:cs typeface="Roboto"/>
                <a:sym typeface="Roboto"/>
              </a:rPr>
              <a:t>	</a:t>
            </a:r>
            <a:endParaRPr sz="2400" b="0" i="0" u="none" strike="noStrike" cap="none">
              <a:solidFill>
                <a:schemeClr val="lt1"/>
              </a:solidFill>
              <a:latin typeface="Roboto"/>
              <a:ea typeface="Roboto"/>
              <a:cs typeface="Roboto"/>
              <a:sym typeface="Roboto"/>
            </a:endParaRPr>
          </a:p>
        </p:txBody>
      </p:sp>
      <p:sp>
        <p:nvSpPr>
          <p:cNvPr id="130" name="Shape 130"/>
          <p:cNvSpPr txBox="1"/>
          <p:nvPr/>
        </p:nvSpPr>
        <p:spPr>
          <a:xfrm>
            <a:off x="3309075" y="311274"/>
            <a:ext cx="5880900" cy="4626300"/>
          </a:xfrm>
          <a:prstGeom prst="rect">
            <a:avLst/>
          </a:prstGeom>
          <a:noFill/>
          <a:ln>
            <a:noFill/>
          </a:ln>
        </p:spPr>
        <p:txBody>
          <a:bodyPr spcFirstLastPara="1" wrap="square" lIns="91425" tIns="45700" rIns="91425" bIns="45700" anchor="t" anchorCtr="0">
            <a:noAutofit/>
          </a:bodyPr>
          <a:lstStyle/>
          <a:p>
            <a:pPr marL="228600" marR="0" lvl="0" indent="-190500" algn="l" rtl="0">
              <a:lnSpc>
                <a:spcPct val="90000"/>
              </a:lnSpc>
              <a:spcBef>
                <a:spcPts val="0"/>
              </a:spcBef>
              <a:spcAft>
                <a:spcPts val="0"/>
              </a:spcAft>
              <a:buClr>
                <a:srgbClr val="FFFFFF"/>
              </a:buClr>
              <a:buSzPts val="1600"/>
              <a:buFont typeface="Roboto"/>
              <a:buChar char="•"/>
            </a:pPr>
            <a:r>
              <a:rPr lang="en" sz="1600" b="0" i="0" u="none" strike="noStrike" cap="none">
                <a:solidFill>
                  <a:srgbClr val="FFFFFF"/>
                </a:solidFill>
                <a:latin typeface="Roboto"/>
                <a:ea typeface="Roboto"/>
                <a:cs typeface="Roboto"/>
                <a:sym typeface="Roboto"/>
              </a:rPr>
              <a:t>The specialist subjects for this year are:</a:t>
            </a:r>
            <a:endParaRPr sz="1600" b="0" i="0" u="none" strike="noStrike" cap="none">
              <a:solidFill>
                <a:srgbClr val="FFFFFF"/>
              </a:solidFill>
              <a:latin typeface="Roboto"/>
              <a:ea typeface="Roboto"/>
              <a:cs typeface="Roboto"/>
              <a:sym typeface="Roboto"/>
            </a:endParaRPr>
          </a:p>
          <a:p>
            <a:pPr marL="0" marR="0" lvl="0" indent="0" algn="l" rtl="0">
              <a:lnSpc>
                <a:spcPct val="90000"/>
              </a:lnSpc>
              <a:spcBef>
                <a:spcPts val="0"/>
              </a:spcBef>
              <a:spcAft>
                <a:spcPts val="0"/>
              </a:spcAft>
              <a:buNone/>
            </a:pPr>
            <a:endParaRPr sz="1600">
              <a:solidFill>
                <a:srgbClr val="FFFFFF"/>
              </a:solidFill>
              <a:latin typeface="Roboto"/>
              <a:ea typeface="Roboto"/>
              <a:cs typeface="Roboto"/>
              <a:sym typeface="Roboto"/>
            </a:endParaRPr>
          </a:p>
          <a:p>
            <a:pPr marL="685800" marR="0" lvl="1" indent="-203200" algn="l" rtl="0">
              <a:lnSpc>
                <a:spcPct val="90000"/>
              </a:lnSpc>
              <a:spcBef>
                <a:spcPts val="500"/>
              </a:spcBef>
              <a:spcAft>
                <a:spcPts val="0"/>
              </a:spcAft>
              <a:buClr>
                <a:srgbClr val="FFFFFF"/>
              </a:buClr>
              <a:buSzPts val="1600"/>
              <a:buFont typeface="Roboto"/>
              <a:buChar char="•"/>
            </a:pPr>
            <a:r>
              <a:rPr lang="en" sz="1600" b="1" i="0" u="none" strike="noStrike" cap="none">
                <a:solidFill>
                  <a:srgbClr val="FFFFFF"/>
                </a:solidFill>
                <a:latin typeface="Roboto"/>
                <a:ea typeface="Roboto"/>
                <a:cs typeface="Roboto"/>
                <a:sym typeface="Roboto"/>
              </a:rPr>
              <a:t>Music </a:t>
            </a:r>
            <a:r>
              <a:rPr lang="en" sz="1600" b="0" i="0" u="none" strike="noStrike" cap="none">
                <a:solidFill>
                  <a:srgbClr val="FFFFFF"/>
                </a:solidFill>
                <a:latin typeface="Roboto"/>
                <a:ea typeface="Roboto"/>
                <a:cs typeface="Roboto"/>
                <a:sym typeface="Roboto"/>
              </a:rPr>
              <a:t>with Miss </a:t>
            </a:r>
            <a:r>
              <a:rPr lang="en" sz="1600">
                <a:solidFill>
                  <a:srgbClr val="FFFFFF"/>
                </a:solidFill>
                <a:latin typeface="Roboto"/>
                <a:ea typeface="Roboto"/>
                <a:cs typeface="Roboto"/>
                <a:sym typeface="Roboto"/>
              </a:rPr>
              <a:t>Susan Wuttke</a:t>
            </a:r>
            <a:endParaRPr sz="1600" b="0" i="0" u="none" strike="noStrike" cap="none">
              <a:solidFill>
                <a:srgbClr val="FFFFFF"/>
              </a:solidFill>
              <a:latin typeface="Roboto"/>
              <a:ea typeface="Roboto"/>
              <a:cs typeface="Roboto"/>
              <a:sym typeface="Roboto"/>
            </a:endParaRPr>
          </a:p>
          <a:p>
            <a:pPr marL="685800" marR="0" lvl="1" indent="-228600" algn="l" rtl="0">
              <a:lnSpc>
                <a:spcPct val="90000"/>
              </a:lnSpc>
              <a:spcBef>
                <a:spcPts val="500"/>
              </a:spcBef>
              <a:spcAft>
                <a:spcPts val="0"/>
              </a:spcAft>
              <a:buClr>
                <a:srgbClr val="000000"/>
              </a:buClr>
              <a:buSzPts val="1600"/>
              <a:buFont typeface="Arial"/>
              <a:buNone/>
            </a:pPr>
            <a:endParaRPr sz="1600" b="0" i="0" u="none" strike="noStrike" cap="none">
              <a:solidFill>
                <a:srgbClr val="FFFFFF"/>
              </a:solidFill>
              <a:latin typeface="Roboto"/>
              <a:ea typeface="Roboto"/>
              <a:cs typeface="Roboto"/>
              <a:sym typeface="Roboto"/>
            </a:endParaRPr>
          </a:p>
          <a:p>
            <a:pPr marL="685800" marR="0" lvl="1" indent="-203200" algn="l" rtl="0">
              <a:lnSpc>
                <a:spcPct val="90000"/>
              </a:lnSpc>
              <a:spcBef>
                <a:spcPts val="500"/>
              </a:spcBef>
              <a:spcAft>
                <a:spcPts val="0"/>
              </a:spcAft>
              <a:buClr>
                <a:srgbClr val="FFFFFF"/>
              </a:buClr>
              <a:buSzPts val="1600"/>
              <a:buFont typeface="Roboto"/>
              <a:buChar char="•"/>
            </a:pPr>
            <a:r>
              <a:rPr lang="en" sz="1600" b="1" i="0" u="none" strike="noStrike" cap="none">
                <a:solidFill>
                  <a:srgbClr val="FFFFFF"/>
                </a:solidFill>
                <a:latin typeface="Roboto"/>
                <a:ea typeface="Roboto"/>
                <a:cs typeface="Roboto"/>
                <a:sym typeface="Roboto"/>
              </a:rPr>
              <a:t>Art</a:t>
            </a:r>
            <a:r>
              <a:rPr lang="en" sz="1600">
                <a:solidFill>
                  <a:srgbClr val="FFFFFF"/>
                </a:solidFill>
                <a:latin typeface="Roboto"/>
                <a:ea typeface="Roboto"/>
                <a:cs typeface="Roboto"/>
                <a:sym typeface="Roboto"/>
              </a:rPr>
              <a:t> </a:t>
            </a:r>
            <a:r>
              <a:rPr lang="en" sz="1600" b="0" i="0" u="none" strike="noStrike" cap="none">
                <a:solidFill>
                  <a:srgbClr val="FFFFFF"/>
                </a:solidFill>
                <a:latin typeface="Roboto"/>
                <a:ea typeface="Roboto"/>
                <a:cs typeface="Roboto"/>
                <a:sym typeface="Roboto"/>
              </a:rPr>
              <a:t>with Mrs Lynne Ring </a:t>
            </a:r>
            <a:endParaRPr sz="1600" b="0" i="0" u="none" strike="noStrike" cap="none">
              <a:solidFill>
                <a:srgbClr val="FFFFFF"/>
              </a:solidFill>
              <a:latin typeface="Roboto"/>
              <a:ea typeface="Roboto"/>
              <a:cs typeface="Roboto"/>
              <a:sym typeface="Roboto"/>
            </a:endParaRPr>
          </a:p>
          <a:p>
            <a:pPr marL="457200" marR="0" lvl="0" indent="0" algn="l" rtl="0">
              <a:lnSpc>
                <a:spcPct val="90000"/>
              </a:lnSpc>
              <a:spcBef>
                <a:spcPts val="500"/>
              </a:spcBef>
              <a:spcAft>
                <a:spcPts val="0"/>
              </a:spcAft>
              <a:buNone/>
            </a:pPr>
            <a:endParaRPr sz="1600">
              <a:solidFill>
                <a:srgbClr val="FFFFFF"/>
              </a:solidFill>
              <a:latin typeface="Roboto"/>
              <a:ea typeface="Roboto"/>
              <a:cs typeface="Roboto"/>
              <a:sym typeface="Roboto"/>
            </a:endParaRPr>
          </a:p>
          <a:p>
            <a:pPr marL="685800" marR="0" lvl="1" indent="-203200" algn="l" rtl="0">
              <a:lnSpc>
                <a:spcPct val="90000"/>
              </a:lnSpc>
              <a:spcBef>
                <a:spcPts val="500"/>
              </a:spcBef>
              <a:spcAft>
                <a:spcPts val="0"/>
              </a:spcAft>
              <a:buClr>
                <a:srgbClr val="FFFFFF"/>
              </a:buClr>
              <a:buSzPts val="1600"/>
              <a:buFont typeface="Roboto"/>
              <a:buChar char="•"/>
            </a:pPr>
            <a:r>
              <a:rPr lang="en" sz="1600" b="1" i="0" u="none" strike="noStrike" cap="none">
                <a:solidFill>
                  <a:srgbClr val="FFFFFF"/>
                </a:solidFill>
                <a:latin typeface="Roboto"/>
                <a:ea typeface="Roboto"/>
                <a:cs typeface="Roboto"/>
                <a:sym typeface="Roboto"/>
              </a:rPr>
              <a:t>Physical Education</a:t>
            </a:r>
            <a:r>
              <a:rPr lang="en" sz="1600" b="0" i="0" u="none" strike="noStrike" cap="none">
                <a:solidFill>
                  <a:srgbClr val="FFFFFF"/>
                </a:solidFill>
                <a:latin typeface="Roboto"/>
                <a:ea typeface="Roboto"/>
                <a:cs typeface="Roboto"/>
                <a:sym typeface="Roboto"/>
              </a:rPr>
              <a:t> with M</a:t>
            </a:r>
            <a:r>
              <a:rPr lang="en" sz="1600">
                <a:solidFill>
                  <a:srgbClr val="FFFFFF"/>
                </a:solidFill>
                <a:latin typeface="Roboto"/>
                <a:ea typeface="Roboto"/>
                <a:cs typeface="Roboto"/>
                <a:sym typeface="Roboto"/>
              </a:rPr>
              <a:t>iss White</a:t>
            </a:r>
            <a:endParaRPr sz="1600" b="0" i="0" u="none" strike="noStrike" cap="none">
              <a:solidFill>
                <a:srgbClr val="FFFFFF"/>
              </a:solidFill>
              <a:latin typeface="Roboto"/>
              <a:ea typeface="Roboto"/>
              <a:cs typeface="Roboto"/>
              <a:sym typeface="Roboto"/>
            </a:endParaRPr>
          </a:p>
          <a:p>
            <a:pPr marL="685800" marR="0" lvl="1" indent="-228600" algn="l" rtl="0">
              <a:lnSpc>
                <a:spcPct val="90000"/>
              </a:lnSpc>
              <a:spcBef>
                <a:spcPts val="500"/>
              </a:spcBef>
              <a:spcAft>
                <a:spcPts val="0"/>
              </a:spcAft>
              <a:buClr>
                <a:srgbClr val="000000"/>
              </a:buClr>
              <a:buSzPts val="1600"/>
              <a:buFont typeface="Arial"/>
              <a:buNone/>
            </a:pPr>
            <a:endParaRPr sz="1600" b="0" i="0" u="none" strike="noStrike" cap="none">
              <a:solidFill>
                <a:srgbClr val="FFFFFF"/>
              </a:solidFill>
              <a:latin typeface="Roboto"/>
              <a:ea typeface="Roboto"/>
              <a:cs typeface="Roboto"/>
              <a:sym typeface="Roboto"/>
            </a:endParaRPr>
          </a:p>
          <a:p>
            <a:pPr marL="685800" marR="0" lvl="1" indent="-203200" algn="l" rtl="0">
              <a:lnSpc>
                <a:spcPct val="90000"/>
              </a:lnSpc>
              <a:spcBef>
                <a:spcPts val="500"/>
              </a:spcBef>
              <a:spcAft>
                <a:spcPts val="0"/>
              </a:spcAft>
              <a:buClr>
                <a:srgbClr val="FFFFFF"/>
              </a:buClr>
              <a:buSzPts val="1600"/>
              <a:buFont typeface="Roboto"/>
              <a:buChar char="•"/>
            </a:pPr>
            <a:r>
              <a:rPr lang="en" sz="1600" b="1" i="0" u="none" strike="noStrike" cap="none">
                <a:solidFill>
                  <a:srgbClr val="FFFFFF"/>
                </a:solidFill>
                <a:latin typeface="Roboto"/>
                <a:ea typeface="Roboto"/>
                <a:cs typeface="Roboto"/>
                <a:sym typeface="Roboto"/>
              </a:rPr>
              <a:t>French</a:t>
            </a:r>
            <a:r>
              <a:rPr lang="en" sz="1600" b="0" i="0" u="none" strike="noStrike" cap="none">
                <a:solidFill>
                  <a:srgbClr val="FFFFFF"/>
                </a:solidFill>
                <a:latin typeface="Roboto"/>
                <a:ea typeface="Roboto"/>
                <a:cs typeface="Roboto"/>
                <a:sym typeface="Roboto"/>
              </a:rPr>
              <a:t> with Madame Anderson</a:t>
            </a:r>
            <a:endParaRPr sz="1600" b="0" i="0" u="none" strike="noStrike" cap="none">
              <a:solidFill>
                <a:srgbClr val="FFFFFF"/>
              </a:solidFill>
              <a:latin typeface="Roboto"/>
              <a:ea typeface="Roboto"/>
              <a:cs typeface="Roboto"/>
              <a:sym typeface="Roboto"/>
            </a:endParaRPr>
          </a:p>
          <a:p>
            <a:pPr marL="685800" marR="0" lvl="1" indent="-228600" algn="l" rtl="0">
              <a:lnSpc>
                <a:spcPct val="90000"/>
              </a:lnSpc>
              <a:spcBef>
                <a:spcPts val="500"/>
              </a:spcBef>
              <a:spcAft>
                <a:spcPts val="0"/>
              </a:spcAft>
              <a:buClr>
                <a:srgbClr val="000000"/>
              </a:buClr>
              <a:buSzPts val="1600"/>
              <a:buFont typeface="Arial"/>
              <a:buNone/>
            </a:pPr>
            <a:endParaRPr sz="1600" b="0" i="0" u="none" strike="noStrike" cap="none">
              <a:solidFill>
                <a:srgbClr val="FFFFFF"/>
              </a:solidFill>
              <a:latin typeface="Roboto"/>
              <a:ea typeface="Roboto"/>
              <a:cs typeface="Roboto"/>
              <a:sym typeface="Roboto"/>
            </a:endParaRPr>
          </a:p>
          <a:p>
            <a:pPr marL="0" marR="0" lvl="0" indent="0" algn="l" rtl="0">
              <a:lnSpc>
                <a:spcPct val="90000"/>
              </a:lnSpc>
              <a:spcBef>
                <a:spcPts val="1000"/>
              </a:spcBef>
              <a:spcAft>
                <a:spcPts val="0"/>
              </a:spcAft>
              <a:buNone/>
            </a:pPr>
            <a:endParaRPr sz="1600" b="0" i="0" u="none" strike="noStrike" cap="none">
              <a:solidFill>
                <a:srgbClr val="FFFFFF"/>
              </a:solidFill>
              <a:latin typeface="Roboto"/>
              <a:ea typeface="Roboto"/>
              <a:cs typeface="Roboto"/>
              <a:sym typeface="Roboto"/>
            </a:endParaRPr>
          </a:p>
          <a:p>
            <a:pPr marL="228600" marR="0" lvl="0" indent="-88900" algn="l" rtl="0">
              <a:lnSpc>
                <a:spcPct val="90000"/>
              </a:lnSpc>
              <a:spcBef>
                <a:spcPts val="1000"/>
              </a:spcBef>
              <a:spcAft>
                <a:spcPts val="0"/>
              </a:spcAft>
              <a:buClr>
                <a:srgbClr val="000000"/>
              </a:buClr>
              <a:buSzPts val="1600"/>
              <a:buFont typeface="Arial"/>
              <a:buNone/>
            </a:pPr>
            <a:endParaRPr sz="1600" b="0" i="0" u="none" strike="noStrike" cap="none">
              <a:solidFill>
                <a:srgbClr val="FFFFFF"/>
              </a:solidFill>
              <a:latin typeface="Roboto"/>
              <a:ea typeface="Roboto"/>
              <a:cs typeface="Roboto"/>
              <a:sym typeface="Roboto"/>
            </a:endParaRPr>
          </a:p>
        </p:txBody>
      </p:sp>
    </p:spTree>
  </p:cSld>
  <p:clrMapOvr>
    <a:masterClrMapping/>
  </p:clrMapOvr>
  <p:transition spd="slow">
    <p:fade thruBlk="1"/>
  </p:transition>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659</Words>
  <Application>Microsoft Office PowerPoint</Application>
  <PresentationFormat>On-screen Show (16:9)</PresentationFormat>
  <Paragraphs>142</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Roboto</vt:lpstr>
      <vt:lpstr>Material</vt:lpstr>
      <vt:lpstr>Grade 2 Parent Information Session</vt:lpstr>
      <vt:lpstr>Welcome (Aaron)  Curriculum in Grade 2 Reading Writing Numeracy Inquiry (Science, Geography &amp; History) Digital Literacy (Cyber Safety) Specialist classes Homework Year 2 Sleepover Code of Conduct &amp; Behaviour Question Time</vt:lpstr>
      <vt:lpstr>2018 Year 2 Team </vt:lpstr>
      <vt:lpstr>Curriculum - Reading (Aaron)</vt:lpstr>
      <vt:lpstr>Curriculum - Writing (Catherine)</vt:lpstr>
      <vt:lpstr>Curriculum - Numeracy (Aaron)</vt:lpstr>
      <vt:lpstr>Curriculum - Inquiry (Brittany)</vt:lpstr>
      <vt:lpstr>Digital Technologies (Aaron) </vt:lpstr>
      <vt:lpstr>Specialist Subjects (Catherine)</vt:lpstr>
      <vt:lpstr>Homework &amp; Library (Brittany)  It is handed out on Friday and is to be returned by the following Thursday.  Homework will begin week 3  Will mainly consist of daily reading.  Take home readers are to be taken home and read every night which will begin in Week 3 Please ensure that reading logs are filled out daily and you are reading with your children every night   Students will require a Library bag to borrow from the library Only one book may be borrowed at a time Books can only be borrowed for one week (may be renewed the following week) Library is on each Tuesday.  </vt:lpstr>
      <vt:lpstr>Code of Conduct &amp; Behaviour (Catherine)  It is important that every member of the school community understand and become familiar with the code of conduct.   Behaviours and Consequences chart is available online Hierarchical scale depending on severity of  behaviour Minor incidents -pick up rubbish, walk with teacher Serious incidents such as refusing to obey instructions, threatening behaviour, destroying property, bullying /harassment lead to a reflection room referral HEALTH AND WELLBEING   Allergies: Nuts, Sesame and Kiwi Fruit  Bounce Back the Resilience Project TPS Core Values (Respect, Responsibility, Kindness, Honesty and Friendship)</vt:lpstr>
      <vt:lpstr>Grade 2 Sleepover (Aaron)  Will be held in Term 4, date TBC.  Basic outline consists of:  Students undertake pre-arranged activities Parents are asked to collect students early the next day  Further details will be provided closer to the date.  The sleepover is in preparation for camps in Years 3 - 6. It is highly encouraged that all students attend the sleepover. If you have any concerns please see your classroom teacher or Mr Jones </vt:lpstr>
      <vt:lpstr>Classroom Helpers (Catherine)</vt:lpstr>
      <vt:lpstr>Questions  Thank you attending the Grade 2 Parent Information Night. We appreciate your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2 Parent Information Session</dc:title>
  <dc:creator>Aaron Jones</dc:creator>
  <cp:lastModifiedBy>Aaron Jones</cp:lastModifiedBy>
  <cp:revision>2</cp:revision>
  <dcterms:modified xsi:type="dcterms:W3CDTF">2018-02-06T02:03:51Z</dcterms:modified>
</cp:coreProperties>
</file>