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</p:embeddedFont>
    <p:embeddedFont>
      <p:font typeface="Libre Baskerville"/>
      <p:regular r:id="rId24"/>
      <p:bold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LibreBaskerville-regular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ibreBaskerville-italic.fntdata"/><Relationship Id="rId25" Type="http://schemas.openxmlformats.org/officeDocument/2006/relationships/font" Target="fonts/LibreBaskervill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26ed9b22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26ed9b22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4b6b38f4c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4b6b38f4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362605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362605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26ed9b22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26ed9b22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26ed9b22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26ed9b22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26ed9b2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26ed9b2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459f2f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459f2f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4b6b38f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4b6b38f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4b6b38f4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4b6b38f4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4b6b38f4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4b6b38f4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26ed9b22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26ed9b2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4b6b38f4c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4b6b38f4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 4 parent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night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774750" y="1359425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50" y="1454263"/>
            <a:ext cx="4469949" cy="22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Sleepover 2018</a:t>
            </a:r>
            <a:endParaRPr/>
          </a:p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2 team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HAVE A Sleepover?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304700"/>
            <a:ext cx="5186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sleepover is aimed at building peer relationships, independence and resilience.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It will provide students with an enriching, rewarding, enjoyable and memorable experience, and will help prepare them for camp programs held in the future years of schooling.</a:t>
            </a:r>
            <a:endParaRPr/>
          </a:p>
        </p:txBody>
      </p:sp>
      <p:pic>
        <p:nvPicPr>
          <p:cNvPr descr="IMG_0922.JPG" id="131" name="Google Shape;131;p24"/>
          <p:cNvPicPr preferRelativeResize="0"/>
          <p:nvPr/>
        </p:nvPicPr>
        <p:blipFill rotWithShape="1">
          <a:blip r:embed="rId3">
            <a:alphaModFix/>
          </a:blip>
          <a:srcRect b="0" l="20361" r="20361" t="0"/>
          <a:stretch/>
        </p:blipFill>
        <p:spPr>
          <a:xfrm>
            <a:off x="5831850" y="1228675"/>
            <a:ext cx="2680124" cy="30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1154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Basic Schedule</a:t>
            </a:r>
            <a:endParaRPr sz="3600"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810625"/>
            <a:ext cx="7618800" cy="40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Friday 7th December:</a:t>
            </a:r>
            <a:br>
              <a:rPr lang="en" sz="1400">
                <a:solidFill>
                  <a:srgbClr val="666666"/>
                </a:solidFill>
              </a:rPr>
            </a:br>
            <a:r>
              <a:rPr b="1" lang="en" sz="1400">
                <a:solidFill>
                  <a:srgbClr val="666666"/>
                </a:solidFill>
              </a:rPr>
              <a:t>6:30pm: </a:t>
            </a:r>
            <a:r>
              <a:rPr lang="en" sz="1400">
                <a:solidFill>
                  <a:srgbClr val="666666"/>
                </a:solidFill>
              </a:rPr>
              <a:t>Students arrive (students to have eaten dinner before arrival)</a:t>
            </a:r>
            <a:br>
              <a:rPr lang="en" sz="1400">
                <a:solidFill>
                  <a:srgbClr val="666666"/>
                </a:solidFill>
              </a:rPr>
            </a:br>
            <a:r>
              <a:rPr lang="en" sz="1400">
                <a:solidFill>
                  <a:srgbClr val="666666"/>
                </a:solidFill>
              </a:rPr>
              <a:t>		</a:t>
            </a:r>
            <a:r>
              <a:rPr lang="en" sz="1400">
                <a:solidFill>
                  <a:srgbClr val="000000"/>
                </a:solidFill>
              </a:rPr>
              <a:t>- </a:t>
            </a:r>
            <a:r>
              <a:rPr lang="en" sz="1400">
                <a:solidFill>
                  <a:srgbClr val="666666"/>
                </a:solidFill>
              </a:rPr>
              <a:t>Parents can assist with setting up bedding.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</a:rPr>
              <a:t>6:45pm:</a:t>
            </a:r>
            <a:r>
              <a:rPr lang="en" sz="1400">
                <a:solidFill>
                  <a:srgbClr val="666666"/>
                </a:solidFill>
              </a:rPr>
              <a:t> Parents say last ‘goodbye’ to children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</a:rPr>
              <a:t>7:00pm:</a:t>
            </a:r>
            <a:r>
              <a:rPr lang="en" sz="1400">
                <a:solidFill>
                  <a:srgbClr val="666666"/>
                </a:solidFill>
              </a:rPr>
              <a:t> Students rotate between 3 party game activities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</a:rPr>
              <a:t>7:40pm:</a:t>
            </a:r>
            <a:r>
              <a:rPr lang="en" sz="1400">
                <a:solidFill>
                  <a:srgbClr val="666666"/>
                </a:solidFill>
              </a:rPr>
              <a:t> Movie commences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</a:rPr>
              <a:t>9:00pm:</a:t>
            </a:r>
            <a:r>
              <a:rPr lang="en" sz="1400">
                <a:solidFill>
                  <a:srgbClr val="666666"/>
                </a:solidFill>
              </a:rPr>
              <a:t> Movie finishes. Students to prepare for bed (brush teeth etc)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</a:rPr>
              <a:t>9:15pm:</a:t>
            </a:r>
            <a:r>
              <a:rPr lang="en" sz="1400">
                <a:solidFill>
                  <a:srgbClr val="666666"/>
                </a:solidFill>
              </a:rPr>
              <a:t> Lights out</a:t>
            </a:r>
            <a:br>
              <a:rPr lang="en" sz="1400">
                <a:solidFill>
                  <a:srgbClr val="666666"/>
                </a:solidFill>
              </a:rPr>
            </a:br>
            <a:r>
              <a:rPr b="1" lang="en" sz="1400">
                <a:solidFill>
                  <a:srgbClr val="000000"/>
                </a:solidFill>
              </a:rPr>
              <a:t>Saturday 8th December:</a:t>
            </a:r>
            <a:br>
              <a:rPr lang="en" sz="1400">
                <a:solidFill>
                  <a:srgbClr val="666666"/>
                </a:solidFill>
              </a:rPr>
            </a:br>
            <a:r>
              <a:rPr b="1" lang="en" sz="1400">
                <a:solidFill>
                  <a:srgbClr val="666666"/>
                </a:solidFill>
              </a:rPr>
              <a:t>7:00am: </a:t>
            </a:r>
            <a:r>
              <a:rPr lang="en" sz="1400">
                <a:solidFill>
                  <a:srgbClr val="666666"/>
                </a:solidFill>
              </a:rPr>
              <a:t>Serve breakfast. Choice of cereal or toast.</a:t>
            </a:r>
            <a:br>
              <a:rPr lang="en" sz="1400">
                <a:solidFill>
                  <a:srgbClr val="666666"/>
                </a:solidFill>
              </a:rPr>
            </a:br>
            <a:r>
              <a:rPr b="1" lang="en" sz="1400">
                <a:solidFill>
                  <a:srgbClr val="666666"/>
                </a:solidFill>
              </a:rPr>
              <a:t>8:00am </a:t>
            </a:r>
            <a:r>
              <a:rPr lang="en" sz="1400">
                <a:solidFill>
                  <a:srgbClr val="666666"/>
                </a:solidFill>
              </a:rPr>
              <a:t>Parents to pick up their child promptly.</a:t>
            </a:r>
            <a:br>
              <a:rPr lang="en" sz="1400"/>
            </a:b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TPS will send home the paperwork needed to run the Sleepover including: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Permission Form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Medical form outlining any issues to address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 A what-to-bring list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99" y="761174"/>
            <a:ext cx="3488700" cy="3488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774750" y="1359425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50" y="1454263"/>
            <a:ext cx="4469949" cy="22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015175"/>
            <a:ext cx="8520600" cy="39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b="1" lang="en" sz="1200" u="sng"/>
              <a:t>Student</a:t>
            </a:r>
            <a:r>
              <a:rPr b="1" lang="en" sz="1200" u="sng"/>
              <a:t> netbooks - by Rupam Centre Com representative</a:t>
            </a:r>
            <a:endParaRPr b="1" sz="1200" u="sng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What netbooks are available for 2019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How do we order netbooks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 u="sng"/>
              <a:t>2. </a:t>
            </a:r>
            <a:r>
              <a:rPr b="1" lang="en" sz="1200" u="sng"/>
              <a:t>How we use computers in Grades 3-6: Mr. Patterson and Mr. Mooney</a:t>
            </a:r>
            <a:endParaRPr b="1" sz="1200"/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What is GAFE?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Cybersafety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 u="sng"/>
              <a:t>3)Sleepover: Mr. Jones, Ms. Segrave and Ms. Wren</a:t>
            </a:r>
            <a:endParaRPr b="1" sz="1200" u="sng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Schedule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What to do next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Question and Answer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devices for 2019</a:t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Rupam from Centre 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use technology at tps?</a:t>
            </a:r>
            <a:endParaRPr/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-1364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Mr. Patterson and Mr. Mooney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5769775" y="2467000"/>
            <a:ext cx="3279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3D design and printing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Robotics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Makey-Makey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Animationi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Coding and programming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Website development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Video and Photo Editing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Green screen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Engagement and enrichment for all areas of curriculum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Google Apps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65775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Apps for Education (GAFE)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bre Baskerville"/>
              <a:buChar char="▶"/>
            </a:pPr>
            <a:r>
              <a:rPr lang="en" sz="18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Toorak Primary school is enrolled in a Department of Education and Training (DET) program to access Google Apps for Education.</a:t>
            </a:r>
            <a:br>
              <a:rPr lang="en" sz="18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sz="18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bre Baskerville"/>
              <a:buChar char="▶"/>
            </a:pPr>
            <a:r>
              <a:rPr lang="en" sz="18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Both staff and students are involved in this program.</a:t>
            </a:r>
            <a:br>
              <a:rPr lang="en" sz="18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sz="18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625" y="53400"/>
            <a:ext cx="3485375" cy="13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2275" y="3166600"/>
            <a:ext cx="5281375" cy="19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Apps For Education (GAFE)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311700" y="1836975"/>
            <a:ext cx="7641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▶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Google for Education (GAFE) is a cloud-based system, offering online productivity tools for classroom collaboration.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Code Pro"/>
              <a:buChar char="▶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GAFE provides students and teachers with unlimited cloud storage in Google Drive, Docs, Sheets and Slides. GAFE also provides student email and other modern online communication tools.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625" y="53400"/>
            <a:ext cx="3485375" cy="13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Apps For Education (GAFE)</a:t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201450" y="1414875"/>
            <a:ext cx="7641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▶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GAFE helps teachers to better differentiate lessons, assists students with learning difficulties, and gives students further opportunities to be extended.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Students with vision impairment can have instructions sent to their individual screens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Students who need support can have 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additional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 information given to them in a subtle manner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Students learn to collaborate with students on different devices, different classrooms and even different schools.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Students have access to their GAFE account from any computer or any device.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Students can have access to class work when away, and can catch up on previous lesson topics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625" y="53400"/>
            <a:ext cx="3485375" cy="13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15541" r="6866" t="11103"/>
          <a:stretch/>
        </p:blipFill>
        <p:spPr>
          <a:xfrm rot="575719">
            <a:off x="6900612" y="-214499"/>
            <a:ext cx="2479124" cy="189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stay cyber safe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At TPS: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school’s network protects students from accessing inappropriate or offensive content.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Education through eSaefty program.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Acceptable use policy: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Device use must be </a:t>
            </a:r>
            <a:r>
              <a:rPr lang="en"/>
              <a:t>supervised</a:t>
            </a:r>
            <a:r>
              <a:rPr lang="en"/>
              <a:t>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Appropriate interaction and communication.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Device is to be used for educational purposes, not entertainment.</a:t>
            </a:r>
            <a:endParaRPr/>
          </a:p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At home: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contact your Internet Service Provider and they can assist you to limit network access.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Monitor your child’s computer use, particularly when accessing the internet.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 communication: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Know what your child is doing.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Ensure they are comfortable reporting any suspicious activity to you.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Repairs for netbooks</a:t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446425" y="1151875"/>
            <a:ext cx="8520600" cy="3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75E4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Repairs &amp; Warranty</a:t>
            </a:r>
            <a:endParaRPr b="1">
              <a:solidFill>
                <a:srgbClr val="31394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1394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Our IT technician, Jason Akers, is able to repair minor issues </a:t>
            </a:r>
            <a:endParaRPr>
              <a:solidFill>
                <a:srgbClr val="31394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31394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 is usually the first point of call </a:t>
            </a:r>
            <a:endParaRPr>
              <a:solidFill>
                <a:srgbClr val="31394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31394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There is a timetable available to book in and see Jason</a:t>
            </a:r>
            <a:endParaRPr>
              <a:solidFill>
                <a:srgbClr val="31394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1394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Any major damage or repairs will be returned to Centrecom for them to fix.</a:t>
            </a:r>
            <a:endParaRPr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1394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This is included in the 3 year warranty from CentreCom.</a:t>
            </a:r>
            <a:endParaRPr>
              <a:solidFill>
                <a:srgbClr val="31394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501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0" y="2997988"/>
            <a:ext cx="15240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